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280690" y="2761578"/>
            <a:ext cx="325576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/>
        </p:nvSpPr>
        <p:spPr>
          <a:xfrm>
            <a:off x="3471845" y="2761578"/>
            <a:ext cx="4873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– ELIF – ELSE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/>
        </p:nvSpPr>
        <p:spPr>
          <a:xfrm>
            <a:off x="591259" y="1232359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5069431" y="1691880"/>
            <a:ext cx="4532534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&gt; 4: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print("red")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&lt; 7: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print("blue")</a:t>
            </a:r>
            <a:endParaRPr dirty="0"/>
          </a:p>
        </p:txBody>
      </p:sp>
      <p:sp>
        <p:nvSpPr>
          <p:cNvPr id="236" name="Google Shape;236;p23"/>
          <p:cNvSpPr txBox="1"/>
          <p:nvPr/>
        </p:nvSpPr>
        <p:spPr>
          <a:xfrm>
            <a:off x="1187485" y="1248218"/>
            <a:ext cx="44371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result if x is equal to 5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591259" y="3996075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5019665" y="4678421"/>
            <a:ext cx="4532534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print("red")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&lt; 7: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print("blue")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1187485" y="4011934"/>
            <a:ext cx="44371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result if X is equal to 5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7592" y="1873378"/>
            <a:ext cx="34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Result :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red 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7591" y="5053093"/>
            <a:ext cx="3422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Result :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red 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/>
        </p:nvSpPr>
        <p:spPr>
          <a:xfrm>
            <a:off x="591259" y="2947668"/>
            <a:ext cx="7085594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7: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print("one")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 &gt; 2: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print("two")</a:t>
            </a:r>
            <a:endParaRPr dirty="0"/>
          </a:p>
        </p:txBody>
      </p:sp>
      <p:sp>
        <p:nvSpPr>
          <p:cNvPr id="245" name="Google Shape;245;p24"/>
          <p:cNvSpPr txBox="1"/>
          <p:nvPr/>
        </p:nvSpPr>
        <p:spPr>
          <a:xfrm>
            <a:off x="502785" y="1274413"/>
            <a:ext cx="48363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if x is equal to 8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502785" y="1977310"/>
            <a:ext cx="48363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if x is equal to 1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9109" y="1212858"/>
            <a:ext cx="415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Result: "</a:t>
            </a:r>
            <a:r>
              <a:rPr lang="en-US" sz="24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one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9108" y="1970047"/>
            <a:ext cx="415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Result: nothing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 =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( x &gt; 8 or (x &gt; 5 and x &lt; 7))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655251" y="1274413"/>
            <a:ext cx="2842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Result:  false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 = 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( (x &lt; 3 or x &gt; 1) and x &lt; 9)</a:t>
            </a:r>
            <a:endParaRPr sz="2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/>
          </a:p>
        </p:txBody>
      </p:sp>
      <p:sp>
        <p:nvSpPr>
          <p:cNvPr id="5" name="Google Shape;259;p26"/>
          <p:cNvSpPr txBox="1"/>
          <p:nvPr/>
        </p:nvSpPr>
        <p:spPr>
          <a:xfrm>
            <a:off x="3902495" y="851220"/>
            <a:ext cx="7085594" cy="1077178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result = true</a:t>
            </a:r>
            <a:endParaRPr sz="2500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496954" y="1101624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496953" y="3106786"/>
            <a:ext cx="7627715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value &gt; 10: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</a:t>
            </a:r>
            <a:r>
              <a:rPr lang="en-US" sz="2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</a:t>
            </a: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523796" y="1744008"/>
            <a:ext cx="53835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shall be the range of value  to display ‘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496953" y="2628220"/>
            <a:ext cx="732194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To display ‘</a:t>
            </a:r>
            <a:r>
              <a:rPr lang="en-US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 value must be in the range  [11, +infinity[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5</a:t>
            </a:r>
            <a:endParaRPr/>
          </a:p>
        </p:txBody>
      </p:sp>
      <p:sp>
        <p:nvSpPr>
          <p:cNvPr id="7" name="Google Shape;269;p27"/>
          <p:cNvSpPr txBox="1"/>
          <p:nvPr/>
        </p:nvSpPr>
        <p:spPr>
          <a:xfrm>
            <a:off x="3981604" y="2144118"/>
            <a:ext cx="64526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display </a:t>
            </a: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2000" b="1" i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 </a:t>
            </a:r>
            <a:r>
              <a:rPr lang="en-US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value must be in the range  </a:t>
            </a:r>
            <a:r>
              <a:rPr lang="en-US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+infinity[</a:t>
            </a:r>
            <a:endParaRPr sz="2000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/>
        </p:nvSpPr>
        <p:spPr>
          <a:xfrm>
            <a:off x="591258" y="369602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6</a:t>
            </a:r>
            <a:endParaRPr/>
          </a:p>
        </p:txBody>
      </p:sp>
      <p:sp>
        <p:nvSpPr>
          <p:cNvPr id="276" name="Google Shape;276;p2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502784" y="2218544"/>
            <a:ext cx="6467641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8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12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a == 12: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print("beautiful")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b &gt;= 12: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print("cute")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4582" y="1209434"/>
            <a:ext cx="374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Result : false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/>
        </p:nvSpPr>
        <p:spPr>
          <a:xfrm>
            <a:off x="584563" y="1924275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7380772" y="973261"/>
            <a:ext cx="4532534" cy="4324261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x&lt;=6: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x&lt;10: 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x&lt;=23: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 b="1">
                <a:solidFill>
                  <a:srgbClr val="E311A7"/>
                </a:solidFill>
                <a:latin typeface="Consolas"/>
                <a:ea typeface="Consolas"/>
                <a:cs typeface="Consolas"/>
                <a:sym typeface="Consolas"/>
              </a:rPr>
              <a:t>pink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584563" y="1139691"/>
            <a:ext cx="64050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To display ‘</a:t>
            </a:r>
            <a:r>
              <a:rPr lang="en-US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X must be in the range ]-infinity, 6]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557721" y="2351364"/>
            <a:ext cx="51797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must be the range of X to display ‘</a:t>
            </a:r>
            <a:r>
              <a:rPr lang="en-US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591259" y="3195049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557721" y="3627198"/>
            <a:ext cx="50491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must be the range of X to display ‘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584563" y="4504548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557721" y="4942408"/>
            <a:ext cx="5037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must be the range of X to display ‘</a:t>
            </a:r>
            <a:r>
              <a:rPr lang="en-US" sz="2000" b="1" dirty="0">
                <a:solidFill>
                  <a:srgbClr val="E311A7"/>
                </a:solidFill>
                <a:latin typeface="Calibri"/>
                <a:ea typeface="Calibri"/>
                <a:cs typeface="Calibri"/>
                <a:sym typeface="Calibri"/>
              </a:rPr>
              <a:t>pink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7</a:t>
            </a:r>
            <a:endParaRPr/>
          </a:p>
        </p:txBody>
      </p:sp>
      <p:sp>
        <p:nvSpPr>
          <p:cNvPr id="11" name="Google Shape;284;p29"/>
          <p:cNvSpPr txBox="1"/>
          <p:nvPr/>
        </p:nvSpPr>
        <p:spPr>
          <a:xfrm>
            <a:off x="431458" y="2800812"/>
            <a:ext cx="64050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 display </a:t>
            </a: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2000" b="1" i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must be in the range ]-infinity, </a:t>
            </a: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10]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84;p29"/>
          <p:cNvSpPr txBox="1"/>
          <p:nvPr/>
        </p:nvSpPr>
        <p:spPr>
          <a:xfrm>
            <a:off x="431459" y="4104438"/>
            <a:ext cx="64050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 display </a:t>
            </a: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2000" b="1" i="1" dirty="0" smtClean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must be in the range ]-infinity, </a:t>
            </a: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23]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84;p29"/>
          <p:cNvSpPr txBox="1"/>
          <p:nvPr/>
        </p:nvSpPr>
        <p:spPr>
          <a:xfrm>
            <a:off x="431457" y="5380268"/>
            <a:ext cx="64050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 display </a:t>
            </a: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2000" b="1" i="1" dirty="0" smtClean="0">
                <a:solidFill>
                  <a:srgbClr val="E820CB"/>
                </a:solidFill>
                <a:latin typeface="Calibri"/>
                <a:ea typeface="Calibri"/>
                <a:cs typeface="Calibri"/>
                <a:sym typeface="Calibri"/>
              </a:rPr>
              <a:t>pink</a:t>
            </a: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must be in the range ]-infinity, </a:t>
            </a: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25]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502784" y="2023672"/>
            <a:ext cx="8071590" cy="201593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isGreater = 4 &gt;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isGreater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print("B")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8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810000" y="1178656"/>
            <a:ext cx="461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Result = B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/>
        </p:nvSpPr>
        <p:spPr>
          <a:xfrm>
            <a:off x="599607" y="2173573"/>
            <a:ext cx="5282215" cy="1200329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isGreater = 4 &gt;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 = 50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print(isGreater or value &gt; 20)</a:t>
            </a: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9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655250" y="1184142"/>
            <a:ext cx="205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Result = ture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4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91;p14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4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407745" y="2834170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710622" y="264950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print(0)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195479" y="264950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64" y="3247869"/>
            <a:ext cx="3942398" cy="32977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5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 flipH="1">
            <a:off x="1182307" y="30246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2123602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5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 flipH="1">
            <a:off x="1826731" y="44060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5"/>
          <p:cNvSpPr txBox="1"/>
          <p:nvPr/>
        </p:nvSpPr>
        <p:spPr>
          <a:xfrm>
            <a:off x="1678405" y="44464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>
            <a:off x="5065521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15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667930" y="3759677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print(1)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334181" y="5141077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print(5)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374249" y="3708665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print(4)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2913794" y="44060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122;p15"/>
          <p:cNvSpPr txBox="1"/>
          <p:nvPr/>
        </p:nvSpPr>
        <p:spPr>
          <a:xfrm>
            <a:off x="3363864" y="4386354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123" name="Google Shape;123;p15"/>
          <p:cNvCxnSpPr/>
          <p:nvPr/>
        </p:nvCxnSpPr>
        <p:spPr>
          <a:xfrm flipH="1">
            <a:off x="4207785" y="306500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5"/>
          <p:cNvSpPr txBox="1"/>
          <p:nvPr/>
        </p:nvSpPr>
        <p:spPr>
          <a:xfrm>
            <a:off x="4059459" y="310534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7636345" y="839110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 dirty="0"/>
          </a:p>
        </p:txBody>
      </p:sp>
      <p:sp>
        <p:nvSpPr>
          <p:cNvPr id="126" name="Google Shape;126;p15"/>
          <p:cNvSpPr txBox="1"/>
          <p:nvPr/>
        </p:nvSpPr>
        <p:spPr>
          <a:xfrm>
            <a:off x="2286701" y="371825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print(2)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3787142" y="3732175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155121" y="508668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print(6)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2241511" y="4021320"/>
            <a:ext cx="11432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 10 ?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737" y="1300775"/>
            <a:ext cx="3804156" cy="5353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6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6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cxnSp>
        <p:nvCxnSpPr>
          <p:cNvPr id="140" name="Google Shape;140;p16"/>
          <p:cNvCxnSpPr/>
          <p:nvPr/>
        </p:nvCxnSpPr>
        <p:spPr>
          <a:xfrm flipH="1">
            <a:off x="1182307" y="30246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2123602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16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 10 ?</a:t>
            </a:r>
            <a:endParaRPr/>
          </a:p>
        </p:txBody>
      </p:sp>
      <p:cxnSp>
        <p:nvCxnSpPr>
          <p:cNvPr id="146" name="Google Shape;146;p16"/>
          <p:cNvCxnSpPr/>
          <p:nvPr/>
        </p:nvCxnSpPr>
        <p:spPr>
          <a:xfrm>
            <a:off x="5065521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6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707504" y="3685310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print(1)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5374249" y="3641430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7659205" y="282695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 dirty="0"/>
          </a:p>
        </p:txBody>
      </p:sp>
      <p:cxnSp>
        <p:nvCxnSpPr>
          <p:cNvPr id="152" name="Google Shape;152;p16"/>
          <p:cNvCxnSpPr/>
          <p:nvPr/>
        </p:nvCxnSpPr>
        <p:spPr>
          <a:xfrm>
            <a:off x="3064897" y="422673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16"/>
          <p:cNvSpPr txBox="1"/>
          <p:nvPr/>
        </p:nvSpPr>
        <p:spPr>
          <a:xfrm>
            <a:off x="3514967" y="4207024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3373625" y="4843501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print(4)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447" y="720139"/>
            <a:ext cx="5577840" cy="60289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17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17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7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cxnSp>
        <p:nvCxnSpPr>
          <p:cNvPr id="165" name="Google Shape;165;p17"/>
          <p:cNvCxnSpPr/>
          <p:nvPr/>
        </p:nvCxnSpPr>
        <p:spPr>
          <a:xfrm flipH="1">
            <a:off x="1182307" y="30246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7"/>
          <p:cNvCxnSpPr/>
          <p:nvPr/>
        </p:nvCxnSpPr>
        <p:spPr>
          <a:xfrm>
            <a:off x="2123602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7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 10 ?</a:t>
            </a:r>
            <a:endParaRPr/>
          </a:p>
        </p:txBody>
      </p:sp>
      <p:cxnSp>
        <p:nvCxnSpPr>
          <p:cNvPr id="171" name="Google Shape;171;p17"/>
          <p:cNvCxnSpPr/>
          <p:nvPr/>
        </p:nvCxnSpPr>
        <p:spPr>
          <a:xfrm>
            <a:off x="5065521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17"/>
          <p:cNvSpPr txBox="1"/>
          <p:nvPr/>
        </p:nvSpPr>
        <p:spPr>
          <a:xfrm>
            <a:off x="5515591" y="300495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727952" y="3780800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print(1)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5374249" y="3749006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6967982" y="408222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 dirty="0"/>
          </a:p>
        </p:txBody>
      </p:sp>
      <p:cxnSp>
        <p:nvCxnSpPr>
          <p:cNvPr id="177" name="Google Shape;177;p17"/>
          <p:cNvCxnSpPr/>
          <p:nvPr/>
        </p:nvCxnSpPr>
        <p:spPr>
          <a:xfrm>
            <a:off x="3064897" y="422673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17"/>
          <p:cNvSpPr txBox="1"/>
          <p:nvPr/>
        </p:nvSpPr>
        <p:spPr>
          <a:xfrm>
            <a:off x="3514967" y="420702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3373625" y="4951077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print(4)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983" y="1072491"/>
            <a:ext cx="4817364" cy="5302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/>
        </p:nvSpPr>
        <p:spPr>
          <a:xfrm>
            <a:off x="1704984" y="1738205"/>
            <a:ext cx="491993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4: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y ==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print(«ronan»)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print(«channak»)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x == 3 or y == 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print(«seiha»)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7057678" y="345197"/>
            <a:ext cx="44329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tree of condition of this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845106" y="1436598"/>
            <a:ext cx="1234523" cy="4092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&gt;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298139" y="1845848"/>
            <a:ext cx="976011" cy="6341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50584" y="1833589"/>
            <a:ext cx="740325" cy="646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10583" y="2515502"/>
            <a:ext cx="1234523" cy="4092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= 3 or y =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813964" y="2889213"/>
            <a:ext cx="484176" cy="588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17752" y="3495981"/>
            <a:ext cx="1234523" cy="4092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Print(“seiha”)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94584" y="2497010"/>
            <a:ext cx="1234523" cy="4092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= 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750298" y="2906260"/>
            <a:ext cx="740325" cy="646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87020" y="3495981"/>
            <a:ext cx="1234523" cy="4092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19914" y="3426406"/>
            <a:ext cx="1801091" cy="4092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print(«ronan»)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9520984" y="2889213"/>
            <a:ext cx="798394" cy="69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55656" y="3461194"/>
            <a:ext cx="1801091" cy="4092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(«channak»)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2527274">
            <a:off x="9574952" y="1772240"/>
            <a:ext cx="1234523" cy="4092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2527274">
            <a:off x="10602017" y="2782234"/>
            <a:ext cx="1234523" cy="4092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9575079">
            <a:off x="7194829" y="2913342"/>
            <a:ext cx="1234523" cy="4092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9575079">
            <a:off x="8024617" y="1749759"/>
            <a:ext cx="1234523" cy="4092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19575079">
            <a:off x="9213506" y="2928123"/>
            <a:ext cx="1234523" cy="4092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python !!!	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228599" y="1612979"/>
            <a:ext cx="42082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in  variable “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value1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this :</a:t>
            </a:r>
            <a:endParaRPr dirty="0"/>
          </a:p>
        </p:txBody>
      </p:sp>
      <p:sp>
        <p:nvSpPr>
          <p:cNvPr id="194" name="Google Shape;194;p19"/>
          <p:cNvSpPr txBox="1"/>
          <p:nvPr/>
        </p:nvSpPr>
        <p:spPr>
          <a:xfrm>
            <a:off x="4859215" y="1612979"/>
            <a:ext cx="579197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greater than 5 and y equal to 9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228599" y="2659419"/>
            <a:ext cx="42082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in  variable “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value2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this :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4859215" y="2659419"/>
            <a:ext cx="3583032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is equal to 1 or 2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228599" y="3745492"/>
            <a:ext cx="41713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in  variable “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value3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this :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4859215" y="3745492"/>
            <a:ext cx="579197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is one of the following 5, 7, 9</a:t>
            </a:r>
            <a:endParaRPr dirty="0"/>
          </a:p>
        </p:txBody>
      </p:sp>
      <p:sp>
        <p:nvSpPr>
          <p:cNvPr id="199" name="Google Shape;199;p19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478" y="4468344"/>
            <a:ext cx="7266505" cy="23896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python !!!	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680882" y="1666724"/>
            <a:ext cx="841249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a program that say "valid" if a number 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entered by keyboard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than 0 or between 10 and 15</a:t>
            </a:r>
            <a:endParaRPr dirty="0"/>
          </a:p>
        </p:txBody>
      </p:sp>
      <p:sp>
        <p:nvSpPr>
          <p:cNvPr id="206" name="Google Shape;206;p20"/>
          <p:cNvSpPr txBox="1"/>
          <p:nvPr/>
        </p:nvSpPr>
        <p:spPr>
          <a:xfrm>
            <a:off x="1620252" y="2659086"/>
            <a:ext cx="525195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must use 2 variable 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store if number of lower than 0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store if between 10 and 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r="4391"/>
          <a:stretch/>
        </p:blipFill>
        <p:spPr>
          <a:xfrm>
            <a:off x="349440" y="2659086"/>
            <a:ext cx="1192972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/>
          <p:nvPr/>
        </p:nvSpPr>
        <p:spPr>
          <a:xfrm>
            <a:off x="0" y="2497721"/>
            <a:ext cx="7436224" cy="1892389"/>
          </a:xfrm>
          <a:prstGeom prst="rect">
            <a:avLst/>
          </a:prstGeom>
          <a:noFill/>
          <a:ln w="12700" cap="flat" cmpd="sng">
            <a:solidFill>
              <a:srgbClr val="FE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707" y="3773511"/>
            <a:ext cx="5233538" cy="29429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python !!!	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1900034" y="1276759"/>
            <a:ext cx="25204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Enter a number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Display: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589821" y="2764378"/>
            <a:ext cx="61837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low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if the number displayed is lower than 1</a:t>
            </a:r>
            <a:endParaRPr dirty="0"/>
          </a:p>
        </p:txBody>
      </p:sp>
      <p:sp>
        <p:nvSpPr>
          <p:cNvPr id="217" name="Google Shape;217;p21"/>
          <p:cNvSpPr txBox="1"/>
          <p:nvPr/>
        </p:nvSpPr>
        <p:spPr>
          <a:xfrm>
            <a:off x="508261" y="3337261"/>
            <a:ext cx="50990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job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if the number is equal to 10</a:t>
            </a:r>
            <a:endParaRPr dirty="0"/>
          </a:p>
        </p:txBody>
      </p:sp>
      <p:sp>
        <p:nvSpPr>
          <p:cNvPr id="218" name="Google Shape;218;p21"/>
          <p:cNvSpPr txBox="1"/>
          <p:nvPr/>
        </p:nvSpPr>
        <p:spPr>
          <a:xfrm>
            <a:off x="451015" y="3902670"/>
            <a:ext cx="54184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high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is the number is greater than 10</a:t>
            </a:r>
            <a:endParaRPr dirty="0"/>
          </a:p>
        </p:txBody>
      </p:sp>
      <p:sp>
        <p:nvSpPr>
          <p:cNvPr id="219" name="Google Shape;219;p21"/>
          <p:cNvSpPr txBox="1"/>
          <p:nvPr/>
        </p:nvSpPr>
        <p:spPr>
          <a:xfrm>
            <a:off x="2139457" y="5431703"/>
            <a:ext cx="44016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must use 3 boolean variables </a:t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259" y="4978571"/>
            <a:ext cx="12477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/>
          <p:nvPr/>
        </p:nvSpPr>
        <p:spPr>
          <a:xfrm>
            <a:off x="508261" y="4670132"/>
            <a:ext cx="7436224" cy="1892389"/>
          </a:xfrm>
          <a:prstGeom prst="rect">
            <a:avLst/>
          </a:prstGeom>
          <a:noFill/>
          <a:ln w="12700" cap="flat" cmpd="sng">
            <a:solidFill>
              <a:srgbClr val="FE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267" y="899349"/>
            <a:ext cx="4994485" cy="37300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907</Words>
  <Application>Microsoft Office PowerPoint</Application>
  <PresentationFormat>Widescreen</PresentationFormat>
  <Paragraphs>187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14</cp:revision>
  <dcterms:modified xsi:type="dcterms:W3CDTF">2023-06-27T00:48:56Z</dcterms:modified>
</cp:coreProperties>
</file>