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/h39tMjwXaeXAmv6eGFRFJGVV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92BA3-0ECE-425E-8709-04248782BF46}">
  <a:tblStyle styleId="{8D492BA3-0ECE-425E-8709-04248782BF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numberOfX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for j in range(numberOfX)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	   print("X", end="")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print()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numberOfX = numberOfX +1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646618" y="2191050"/>
            <a:ext cx="284501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string?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399306" y="1716816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947269">
            <a:off x="7667378" y="3945326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367585" y="1018034"/>
            <a:ext cx="14219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2347123" y="1059719"/>
            <a:ext cx="77655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enter a string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console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1714500" y="2789674"/>
            <a:ext cx="73286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myName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input()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print("hello " +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myName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241" name="Google Shape;241;p10"/>
          <p:cNvCxnSpPr/>
          <p:nvPr/>
        </p:nvCxnSpPr>
        <p:spPr>
          <a:xfrm rot="5400000">
            <a:off x="4149078" y="2061558"/>
            <a:ext cx="1318500" cy="543900"/>
          </a:xfrm>
          <a:prstGeom prst="curvedConnector3">
            <a:avLst>
              <a:gd name="adj1" fmla="val 49998"/>
            </a:avLst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5548" y="2646571"/>
            <a:ext cx="3021907" cy="228826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/>
          <p:nvPr/>
        </p:nvSpPr>
        <p:spPr>
          <a:xfrm>
            <a:off x="11625700" y="2769257"/>
            <a:ext cx="312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704369" y="1574895"/>
            <a:ext cx="30149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print("aaaa")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print("bbb")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020800" y="348989"/>
            <a:ext cx="77647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Python add a carriage return at the end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8415455" y="1434926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8530897" y="1474079"/>
            <a:ext cx="9925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aaaa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3872931" y="1958843"/>
            <a:ext cx="656823" cy="437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4974927" y="1615589"/>
            <a:ext cx="18565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"aaaa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4974927" y="2135098"/>
            <a:ext cx="17091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"bbb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2952712" y="3878950"/>
            <a:ext cx="61300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 you don’t want it, just tell it :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155575" y="4702127"/>
            <a:ext cx="414552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print("aaaa",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end="")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print("bbb",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end="")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4417859" y="4940580"/>
            <a:ext cx="656823" cy="437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5184920" y="4732032"/>
            <a:ext cx="14365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"aaaa"</a:t>
            </a: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6451587" y="4732031"/>
            <a:ext cx="12891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"bbb"</a:t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8530897" y="4705944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8601304" y="4748453"/>
            <a:ext cx="16514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aaaabbb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4137771" y="2711212"/>
            <a:ext cx="391645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console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3399306" y="1716816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/>
        </p:nvSpPr>
        <p:spPr>
          <a:xfrm>
            <a:off x="921532" y="2643435"/>
            <a:ext cx="31918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("Hello")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3415123" y="315319"/>
            <a:ext cx="59123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is the </a:t>
            </a:r>
            <a:r>
              <a:rPr lang="en-US" sz="2400" b="1" dirty="0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, what is the </a:t>
            </a:r>
            <a:r>
              <a:rPr lang="en-US" sz="2400" b="1" dirty="0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6906219" y="2911546"/>
            <a:ext cx="4507605" cy="337013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 rot="5400000">
            <a:off x="8921757" y="-302901"/>
            <a:ext cx="258991" cy="5234017"/>
          </a:xfrm>
          <a:prstGeom prst="lef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2217198" y="1114458"/>
            <a:ext cx="17358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dirty="0"/>
          </a:p>
        </p:txBody>
      </p:sp>
      <p:sp>
        <p:nvSpPr>
          <p:cNvPr id="291" name="Google Shape;291;p13"/>
          <p:cNvSpPr txBox="1"/>
          <p:nvPr/>
        </p:nvSpPr>
        <p:spPr>
          <a:xfrm>
            <a:off x="8064496" y="1150348"/>
            <a:ext cx="21910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 dirty="0"/>
          </a:p>
        </p:txBody>
      </p:sp>
      <p:sp>
        <p:nvSpPr>
          <p:cNvPr id="292" name="Google Shape;292;p13"/>
          <p:cNvSpPr/>
          <p:nvPr/>
        </p:nvSpPr>
        <p:spPr>
          <a:xfrm rot="5400000">
            <a:off x="3010354" y="-316457"/>
            <a:ext cx="258991" cy="5234017"/>
          </a:xfrm>
          <a:prstGeom prst="lef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921532" y="4073392"/>
            <a:ext cx="21178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(2);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7013249" y="3012767"/>
            <a:ext cx="125867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951002" y="3331695"/>
            <a:ext cx="870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3"/>
          <p:cNvSpPr/>
          <p:nvPr/>
        </p:nvSpPr>
        <p:spPr>
          <a:xfrm rot="5400000" flipH="1">
            <a:off x="2207372" y="3057091"/>
            <a:ext cx="347026" cy="219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3256867" y="3341080"/>
            <a:ext cx="870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 rot="5400000" flipH="1">
            <a:off x="3513237" y="3066476"/>
            <a:ext cx="347026" cy="219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0" name="Google Shape;300;p1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3969618" y="1713112"/>
            <a:ext cx="601258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+ 2 )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( bob  + 2) / 6 )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will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8232744" y="1982457"/>
            <a:ext cx="61427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087091" y="4390768"/>
            <a:ext cx="414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1928" y="4775079"/>
            <a:ext cx="105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18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73090" y="5164388"/>
            <a:ext cx="40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3419" y="5548699"/>
            <a:ext cx="40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/>
        </p:nvSpPr>
        <p:spPr>
          <a:xfrm>
            <a:off x="980646" y="1422166"/>
            <a:ext cx="53428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"16"</a:t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980646" y="2155450"/>
            <a:ext cx="31918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)</a:t>
            </a:r>
            <a:endParaRPr/>
          </a:p>
        </p:txBody>
      </p:sp>
      <p:pic>
        <p:nvPicPr>
          <p:cNvPr id="325" name="Google Shape;3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9190" y="4483063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4738784" y="4913175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15"/>
          <p:cNvSpPr txBox="1"/>
          <p:nvPr/>
        </p:nvSpPr>
        <p:spPr>
          <a:xfrm>
            <a:off x="994968" y="2978529"/>
            <a:ext cx="3836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+ 2 )</a:t>
            </a:r>
            <a:endParaRPr/>
          </a:p>
        </p:txBody>
      </p:sp>
      <p:grpSp>
        <p:nvGrpSpPr>
          <p:cNvPr id="328" name="Google Shape;328;p15"/>
          <p:cNvGrpSpPr/>
          <p:nvPr/>
        </p:nvGrpSpPr>
        <p:grpSpPr>
          <a:xfrm>
            <a:off x="4833935" y="2994428"/>
            <a:ext cx="1350819" cy="1019784"/>
            <a:chOff x="4678003" y="2886550"/>
            <a:chExt cx="1350819" cy="1019784"/>
          </a:xfrm>
        </p:grpSpPr>
        <p:pic>
          <p:nvPicPr>
            <p:cNvPr id="329" name="Google Shape;329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4676" y="2886550"/>
              <a:ext cx="509090" cy="50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5"/>
            <p:cNvSpPr txBox="1"/>
            <p:nvPr/>
          </p:nvSpPr>
          <p:spPr>
            <a:xfrm>
              <a:off x="4678003" y="3321559"/>
              <a:ext cx="135081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  <a:endParaRPr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 flipH="1">
              <a:off x="4819190" y="3032809"/>
              <a:ext cx="517835" cy="26161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/>
        </p:nvSpPr>
        <p:spPr>
          <a:xfrm>
            <a:off x="4567316" y="1586009"/>
            <a:ext cx="53428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“aaaa" + “bbbb"</a:t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567316" y="2238806"/>
            <a:ext cx="23326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(bob)</a:t>
            </a:r>
            <a:endParaRPr/>
          </a:p>
        </p:txBody>
      </p:sp>
      <p:pic>
        <p:nvPicPr>
          <p:cNvPr id="345" name="Google Shape;3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4987" y="4254622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 txBox="1"/>
          <p:nvPr/>
        </p:nvSpPr>
        <p:spPr>
          <a:xfrm>
            <a:off x="5831884" y="468601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00006" y="226958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aaaabbbb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/>
          <p:nvPr/>
        </p:nvSpPr>
        <p:spPr>
          <a:xfrm>
            <a:off x="4859156" y="1344004"/>
            <a:ext cx="2651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"test"</a:t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8232744" y="1982457"/>
            <a:ext cx="39946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61" name="Google Shape;361;p17"/>
          <p:cNvSpPr txBox="1"/>
          <p:nvPr/>
        </p:nvSpPr>
        <p:spPr>
          <a:xfrm>
            <a:off x="4859156" y="2344092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  <p:sp>
        <p:nvSpPr>
          <p:cNvPr id="362" name="Google Shape;362;p17"/>
          <p:cNvSpPr txBox="1"/>
          <p:nvPr/>
        </p:nvSpPr>
        <p:spPr>
          <a:xfrm>
            <a:off x="4859156" y="1820872"/>
            <a:ext cx="2651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len(n)</a:t>
            </a:r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64" name="Google Shape;3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99249" y="2313314"/>
            <a:ext cx="162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/>
        </p:nvSpPr>
        <p:spPr>
          <a:xfrm>
            <a:off x="3943894" y="1754991"/>
            <a:ext cx="506214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print("x")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print("w")</a:t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8232744" y="1982457"/>
            <a:ext cx="39946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943894" y="3726873"/>
            <a:ext cx="40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3894" y="4056822"/>
            <a:ext cx="40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7592" y="4429280"/>
            <a:ext cx="40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3894" y="4801738"/>
            <a:ext cx="40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3894" y="5178086"/>
            <a:ext cx="40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/>
        </p:nvSpPr>
        <p:spPr>
          <a:xfrm>
            <a:off x="4410300" y="1744240"/>
            <a:ext cx="506214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= 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text = text + "x"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print(text)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88" name="Google Shape;388;p19"/>
          <p:cNvSpPr txBox="1"/>
          <p:nvPr/>
        </p:nvSpPr>
        <p:spPr>
          <a:xfrm>
            <a:off x="8232744" y="1982457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389" name="Google Shape;38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0481" y="5993619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 txBox="1"/>
          <p:nvPr/>
        </p:nvSpPr>
        <p:spPr>
          <a:xfrm>
            <a:off x="4695674" y="641859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1" name="Google Shape;3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189" y="5916346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9"/>
          <p:cNvSpPr txBox="1"/>
          <p:nvPr/>
        </p:nvSpPr>
        <p:spPr>
          <a:xfrm>
            <a:off x="7332021" y="6341317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94" name="Google Shape;39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693862" y="3944843"/>
            <a:ext cx="353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XXXX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206162" y="203598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value that contains a sequence of characters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466466" y="165251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9037" y="20170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3060243" y="4346449"/>
            <a:ext cx="54379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myString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"python"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rot="10800000">
            <a:off x="7524688" y="4992666"/>
            <a:ext cx="973500" cy="455100"/>
          </a:xfrm>
          <a:prstGeom prst="curvedConnector3">
            <a:avLst>
              <a:gd name="adj1" fmla="val 49997"/>
            </a:avLst>
          </a:prstGeom>
          <a:noFill/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2"/>
          <p:cNvSpPr txBox="1"/>
          <p:nvPr/>
        </p:nvSpPr>
        <p:spPr>
          <a:xfrm rot="-486305">
            <a:off x="7147233" y="5531537"/>
            <a:ext cx="3504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myString is a string of  6 characters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/>
          <p:nvPr/>
        </p:nvSpPr>
        <p:spPr>
          <a:xfrm>
            <a:off x="3321820" y="65169"/>
            <a:ext cx="6591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Find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to display </a:t>
            </a:r>
            <a:r>
              <a:rPr lang="en-US" sz="2400" b="1">
                <a:solidFill>
                  <a:srgbClr val="1EBAEA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endParaRPr sz="2400" b="1">
              <a:solidFill>
                <a:srgbClr val="FF09A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014780" y="474941"/>
            <a:ext cx="3602942" cy="399153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4082925" y="1438617"/>
            <a:ext cx="303665" cy="222975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433201" y="1421600"/>
            <a:ext cx="125867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3486039" y="232265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 rot="5400000">
            <a:off x="4676949" y="921583"/>
            <a:ext cx="117945" cy="505870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4528461" y="474941"/>
            <a:ext cx="2074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 txBox="1">
            <a:spLocks noGrp="1"/>
          </p:cNvSpPr>
          <p:nvPr>
            <p:ph type="sldNum" idx="12"/>
          </p:nvPr>
        </p:nvSpPr>
        <p:spPr>
          <a:xfrm>
            <a:off x="9175239" y="62802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0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205" y="808689"/>
            <a:ext cx="5722245" cy="34655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/>
        </p:nvSpPr>
        <p:spPr>
          <a:xfrm>
            <a:off x="2496582" y="881833"/>
            <a:ext cx="969541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get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characters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 return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‘\n’ character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in the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to the console</a:t>
            </a:r>
            <a:endParaRPr/>
          </a:p>
        </p:txBody>
      </p:sp>
      <p:sp>
        <p:nvSpPr>
          <p:cNvPr id="422" name="Google Shape;422;p21"/>
          <p:cNvSpPr txBox="1"/>
          <p:nvPr/>
        </p:nvSpPr>
        <p:spPr>
          <a:xfrm>
            <a:off x="2964514" y="5692886"/>
            <a:ext cx="625726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 NOW OPEN GOOGLE FROM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 LET’S WORK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7835" y="4512424"/>
            <a:ext cx="11906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1"/>
          <p:cNvSpPr/>
          <p:nvPr/>
        </p:nvSpPr>
        <p:spPr>
          <a:xfrm>
            <a:off x="2121176" y="736632"/>
            <a:ext cx="375406" cy="315272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-1" y="2035994"/>
            <a:ext cx="24565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KNOW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244801" y="179539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start/end with a quote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768581" y="5170697"/>
            <a:ext cx="543794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"python"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672528" y="130478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855393" y="4456090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761191" y="4456090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274366" y="3837177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quote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125150" y="3806024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End quote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3293241" y="174054"/>
            <a:ext cx="52664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values we know</a:t>
            </a:r>
            <a:endParaRPr/>
          </a:p>
        </p:txBody>
      </p:sp>
      <p:graphicFrame>
        <p:nvGraphicFramePr>
          <p:cNvPr id="133" name="Google Shape;133;p4"/>
          <p:cNvGraphicFramePr/>
          <p:nvPr/>
        </p:nvGraphicFramePr>
        <p:xfrm>
          <a:off x="3236019" y="2396896"/>
          <a:ext cx="6041300" cy="3311316"/>
        </p:xfrm>
        <a:graphic>
          <a:graphicData uri="http://schemas.openxmlformats.org/drawingml/2006/table">
            <a:tbl>
              <a:tblPr firstRow="1" firstCol="1" bandRow="1">
                <a:noFill/>
                <a:tableStyleId>{8D492BA3-0ECE-425E-8709-04248782BF46}</a:tableStyleId>
              </a:tblPr>
              <a:tblGrid>
                <a:gridCol w="30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 Type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Possible values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Number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1 ,   3,   4.58 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Boolean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T</a:t>
                      </a:r>
                      <a:r>
                        <a:rPr lang="en-US" sz="2400" u="none" strike="noStrike" cap="none"/>
                        <a:t>rue,   </a:t>
                      </a:r>
                      <a:r>
                        <a:rPr lang="en-US" sz="2400" b="1" u="none" strike="noStrike" cap="none"/>
                        <a:t>F</a:t>
                      </a:r>
                      <a:r>
                        <a:rPr lang="en-US" sz="2400" u="none" strike="noStrike" cap="none"/>
                        <a:t>alse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bibi</a:t>
                      </a:r>
                      <a:r>
                        <a:rPr lang="en-US" sz="2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endParaRPr sz="3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Ronan</a:t>
                      </a: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 is nice</a:t>
                      </a: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4" name="Google Shape;134;p4"/>
          <p:cNvCxnSpPr>
            <a:stCxn id="135" idx="1"/>
          </p:cNvCxnSpPr>
          <p:nvPr/>
        </p:nvCxnSpPr>
        <p:spPr>
          <a:xfrm rot="10800000">
            <a:off x="7257276" y="4020600"/>
            <a:ext cx="556500" cy="35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4"/>
          <p:cNvCxnSpPr>
            <a:stCxn id="135" idx="1"/>
          </p:cNvCxnSpPr>
          <p:nvPr/>
        </p:nvCxnSpPr>
        <p:spPr>
          <a:xfrm rot="10800000">
            <a:off x="6371676" y="4013100"/>
            <a:ext cx="1442100" cy="36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4"/>
          <p:cNvSpPr txBox="1"/>
          <p:nvPr/>
        </p:nvSpPr>
        <p:spPr>
          <a:xfrm>
            <a:off x="7813776" y="4188734"/>
            <a:ext cx="1472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Uppercases !!</a:t>
            </a:r>
            <a:endParaRPr/>
          </a:p>
        </p:txBody>
      </p:sp>
      <p:cxnSp>
        <p:nvCxnSpPr>
          <p:cNvPr id="137" name="Google Shape;137;p4"/>
          <p:cNvCxnSpPr/>
          <p:nvPr/>
        </p:nvCxnSpPr>
        <p:spPr>
          <a:xfrm flipH="1">
            <a:off x="7879013" y="1701230"/>
            <a:ext cx="1889101" cy="1462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4"/>
          <p:cNvSpPr txBox="1"/>
          <p:nvPr/>
        </p:nvSpPr>
        <p:spPr>
          <a:xfrm>
            <a:off x="9622971" y="1331898"/>
            <a:ext cx="920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 flipH="1">
            <a:off x="6412406" y="1592070"/>
            <a:ext cx="1889101" cy="1462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4"/>
          <p:cNvSpPr txBox="1"/>
          <p:nvPr/>
        </p:nvSpPr>
        <p:spPr>
          <a:xfrm>
            <a:off x="7961608" y="1090230"/>
            <a:ext cx="849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 rot="10800000">
            <a:off x="8389256" y="5576136"/>
            <a:ext cx="3" cy="7452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4"/>
          <p:cNvCxnSpPr/>
          <p:nvPr/>
        </p:nvCxnSpPr>
        <p:spPr>
          <a:xfrm rot="10800000">
            <a:off x="6503831" y="5638017"/>
            <a:ext cx="1885426" cy="6833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4"/>
          <p:cNvSpPr txBox="1"/>
          <p:nvPr/>
        </p:nvSpPr>
        <p:spPr>
          <a:xfrm>
            <a:off x="8389257" y="6321351"/>
            <a:ext cx="2277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and end quotes !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2584543" y="297934"/>
            <a:ext cx="895629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      )      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403600" y="4178300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932" y="3376027"/>
            <a:ext cx="20383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144221" y="5633184"/>
            <a:ext cx="11079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7150100" y="4178300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3466967" y="6341070"/>
            <a:ext cx="477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 is a machine to get the number of characters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4836795" y="297934"/>
            <a:ext cx="29546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"toto"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 rot="-5400000">
            <a:off x="5301017" y="-1843165"/>
            <a:ext cx="463607" cy="647518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61541" y="4065547"/>
            <a:ext cx="29546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"toto"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8872249" y="3950721"/>
            <a:ext cx="6463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5144221" y="1819603"/>
            <a:ext cx="6463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2763214" y="502657"/>
            <a:ext cx="800526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the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of characters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string :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len(xxx)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68426" y="2468059"/>
            <a:ext cx="732864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"hello!"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nbCharacters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nbCharacters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rot="5400000">
            <a:off x="6644733" y="3078279"/>
            <a:ext cx="553791" cy="18685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049295" y="3735035"/>
            <a:ext cx="4029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will be the result 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533805" y="3689367"/>
            <a:ext cx="52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2827007" y="420790"/>
            <a:ext cx="86576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strings together? 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119186" y="2062113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"ratha"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"Jeanne"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5400000">
            <a:off x="3928724" y="3288234"/>
            <a:ext cx="553791" cy="18685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5595961" y="3916427"/>
            <a:ext cx="44239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will be the result 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1194188" y="4499384"/>
            <a:ext cx="289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rathaJeanne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/>
        </p:nvSpPr>
        <p:spPr>
          <a:xfrm>
            <a:off x="2721320" y="312840"/>
            <a:ext cx="62533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a carriage return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2244801" y="179539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 return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character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go to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line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console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1179927" y="4333571"/>
            <a:ext cx="543794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"aa</a:t>
            </a:r>
            <a:r>
              <a:rPr lang="en-US" sz="8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bb"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1672528" y="130478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987445" y="4333571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7987444" y="4333571"/>
            <a:ext cx="62388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8"/>
          <p:cNvCxnSpPr>
            <a:stCxn id="205" idx="2"/>
            <a:endCxn id="208" idx="1"/>
          </p:cNvCxnSpPr>
          <p:nvPr/>
        </p:nvCxnSpPr>
        <p:spPr>
          <a:xfrm rot="-5400000" flipH="1">
            <a:off x="5965202" y="3138224"/>
            <a:ext cx="2164800" cy="1879800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/>
        </p:nvSpPr>
        <p:spPr>
          <a:xfrm>
            <a:off x="875763" y="97201"/>
            <a:ext cx="96720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 is composed of: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4219768" y="2458794"/>
            <a:ext cx="314694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endParaRPr sz="18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4533363" y="1880315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6055683" y="1880315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4109925" y="1248802"/>
            <a:ext cx="1400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slash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5789053" y="1230249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letter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213634" y="5724600"/>
            <a:ext cx="116252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 is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character: its length is 1 !!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712</Words>
  <Application>Microsoft Office PowerPoint</Application>
  <PresentationFormat>Widescreen</PresentationFormat>
  <Paragraphs>245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Rounded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5</cp:revision>
  <dcterms:created xsi:type="dcterms:W3CDTF">2020-01-29T00:40:08Z</dcterms:created>
  <dcterms:modified xsi:type="dcterms:W3CDTF">2023-06-30T02:16:44Z</dcterms:modified>
</cp:coreProperties>
</file>