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5" r:id="rId4"/>
    <p:sldId id="291" r:id="rId5"/>
    <p:sldId id="296" r:id="rId6"/>
    <p:sldId id="282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71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RULE OF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3FE3-D85F-4A68-9A8D-2BEFDFB06313}"/>
              </a:ext>
            </a:extLst>
          </p:cNvPr>
          <p:cNvSpPr txBox="1"/>
          <p:nvPr/>
        </p:nvSpPr>
        <p:spPr>
          <a:xfrm>
            <a:off x="2354826" y="1538748"/>
            <a:ext cx="553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 IN PAPER TO FIND OUTPUT.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0887-BE6B-4488-ABB1-DC8D01CE562A}"/>
              </a:ext>
            </a:extLst>
          </p:cNvPr>
          <p:cNvSpPr txBox="1"/>
          <p:nvPr/>
        </p:nvSpPr>
        <p:spPr>
          <a:xfrm>
            <a:off x="2002536" y="2340077"/>
            <a:ext cx="979322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TEAM COME FIRST GET </a:t>
            </a:r>
            <a:r>
              <a:rPr lang="en-US" sz="2800" b="1" i="1" dirty="0">
                <a:solidFill>
                  <a:srgbClr val="FF0000"/>
                </a:solidFill>
              </a:rPr>
              <a:t>2</a:t>
            </a:r>
            <a:r>
              <a:rPr lang="en-US" sz="2800" b="1" i="1" dirty="0"/>
              <a:t> POINT  </a:t>
            </a:r>
            <a:r>
              <a:rPr lang="en-US" sz="2800" i="1" dirty="0"/>
              <a:t>IF ANSWER IS CORRECT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TEAM COME LATER WILL GET </a:t>
            </a:r>
            <a:r>
              <a:rPr lang="en-US" sz="2800" b="1" i="1" dirty="0">
                <a:solidFill>
                  <a:srgbClr val="FF0000"/>
                </a:solidFill>
              </a:rPr>
              <a:t>1</a:t>
            </a:r>
            <a:r>
              <a:rPr lang="en-US" sz="2800" b="1" i="1" dirty="0"/>
              <a:t> POINT </a:t>
            </a:r>
            <a:r>
              <a:rPr lang="en-US" sz="2800" i="1" dirty="0"/>
              <a:t>IF ANSWER IS CORRECT</a:t>
            </a:r>
            <a:endParaRPr lang="en-US" sz="2800" i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IF NOT GET 0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/>
              <a:t>EACH EXERCISES WE HAVE </a:t>
            </a:r>
            <a:r>
              <a:rPr lang="en-US" sz="2800" b="1" i="1" dirty="0">
                <a:solidFill>
                  <a:srgbClr val="FF0000"/>
                </a:solidFill>
              </a:rPr>
              <a:t>LIMITED TIME</a:t>
            </a:r>
            <a:r>
              <a:rPr lang="en-US" sz="2800" i="1" dirty="0"/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IF TEAM COME LATER THAN TIME LIMITED WITH GET 0</a:t>
            </a:r>
          </a:p>
        </p:txBody>
      </p: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96D76-5B91-42C7-A631-BD27BE44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07" y="1096912"/>
            <a:ext cx="6308777" cy="53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321C5-61CD-4878-B3AC-AE9E8BF3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72" y="1237635"/>
            <a:ext cx="5611857" cy="50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DF118-80C4-443F-BE54-C312F8C4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38112"/>
            <a:ext cx="6115050" cy="6581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64AB6-3875-4959-BA60-C8CFCDC8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6" y="1206603"/>
            <a:ext cx="4967288" cy="54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D2E0F-AA6D-42BC-9B35-45760D2A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6" y="1220889"/>
            <a:ext cx="8229635" cy="50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8C7A-1125-4FA4-A242-637FF141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29" y="1078936"/>
            <a:ext cx="7689747" cy="50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BBA95-0C65-4CAE-BA8A-C6B66101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590675"/>
            <a:ext cx="10534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6B5B-5AB8-4DF2-A9D7-573670FA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98" y="1460872"/>
            <a:ext cx="7185880" cy="48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33C740-41B9-4F63-953A-6E0F8BC8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3" y="1450801"/>
            <a:ext cx="10529214" cy="43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1C153-F2D3-44CE-9012-E15B39BF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19" y="1251922"/>
            <a:ext cx="7121297" cy="46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52</cp:revision>
  <dcterms:created xsi:type="dcterms:W3CDTF">2023-06-22T13:14:25Z</dcterms:created>
  <dcterms:modified xsi:type="dcterms:W3CDTF">2023-06-28T09:30:29Z</dcterms:modified>
</cp:coreProperties>
</file>