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46" y="949803"/>
            <a:ext cx="4674418" cy="3311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263148" y="3914637"/>
            <a:ext cx="113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64910" y="2415704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19360" y="30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7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1040800" y="631578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8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895773" y="523198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244474" y="2783853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10 and b&gt;10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?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936353" y="2032024"/>
            <a:ext cx="10814" cy="347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39665" y="433531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42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335000" y="4776339"/>
            <a:ext cx="1795648" cy="45765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47167" y="3498733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50521" y="377623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5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193626" y="258545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2028130" y="4855432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36722" y="8287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87212" y="4414962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13707" y="2986716"/>
            <a:ext cx="125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525830" y="3498733"/>
            <a:ext cx="0" cy="41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605155" y="351480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386634" y="3914637"/>
            <a:ext cx="5288" cy="16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301022" y="4083436"/>
            <a:ext cx="2171223" cy="114202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67528" y="522546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78389" y="5666561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8008820" y="4657340"/>
            <a:ext cx="35177" cy="191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37" idx="3"/>
          </p:cNvCxnSpPr>
          <p:nvPr/>
        </p:nvCxnSpPr>
        <p:spPr>
          <a:xfrm flipH="1">
            <a:off x="3193626" y="6575843"/>
            <a:ext cx="4857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</p:cNvCxnSpPr>
          <p:nvPr/>
        </p:nvCxnSpPr>
        <p:spPr>
          <a:xfrm flipH="1">
            <a:off x="3156919" y="5965942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/>
          <p:nvPr/>
        </p:nvCxnSpPr>
        <p:spPr>
          <a:xfrm flipH="1">
            <a:off x="3049456" y="5284166"/>
            <a:ext cx="1146849" cy="10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349369" y="4472182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&gt;= 10 and b &lt;= 10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?</a:t>
            </a:r>
          </a:p>
        </p:txBody>
      </p:sp>
      <p:sp>
        <p:nvSpPr>
          <p:cNvPr id="61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65611" y="353244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2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232631" y="42902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3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269955" y="447267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4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437885" y="516146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5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79994" y="3343625"/>
            <a:ext cx="2171223" cy="114202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350430" y="363431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== 10 and b==5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?</a:t>
            </a:r>
          </a:p>
        </p:txBody>
      </p:sp>
      <p:cxnSp>
        <p:nvCxnSpPr>
          <p:cNvPr id="67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895773" y="1284843"/>
            <a:ext cx="10814" cy="347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36722" y="164375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4279237" y="2986716"/>
            <a:ext cx="12879" cy="3819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7442735" y="4650799"/>
            <a:ext cx="613251" cy="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58" y="771664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06158" y="11900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 flipV="1">
            <a:off x="4736675" y="3923877"/>
            <a:ext cx="1159185" cy="1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338437" y="243780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292887" y="2517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514327" y="633788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69300" y="54529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718001" y="2805951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10 or b&gt;5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?</a:t>
            </a:r>
          </a:p>
        </p:txBody>
      </p: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409880" y="2054122"/>
            <a:ext cx="10814" cy="347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13192" y="4357412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2841308" y="4868989"/>
            <a:ext cx="1795648" cy="45765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424048" y="3551378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407745" y="377048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2667153" y="26075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501657" y="4877530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0249" y="85081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2487234" y="3008814"/>
            <a:ext cx="125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4774549" y="4105534"/>
            <a:ext cx="2171223" cy="114202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4951916" y="5688659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482347" y="4679438"/>
            <a:ext cx="35177" cy="191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9" idx="3"/>
          </p:cNvCxnSpPr>
          <p:nvPr/>
        </p:nvCxnSpPr>
        <p:spPr>
          <a:xfrm flipH="1">
            <a:off x="2667153" y="6597941"/>
            <a:ext cx="4857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</p:cNvCxnSpPr>
          <p:nvPr/>
        </p:nvCxnSpPr>
        <p:spPr>
          <a:xfrm flipH="1">
            <a:off x="2630446" y="5988040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/>
          <p:nvPr/>
        </p:nvCxnSpPr>
        <p:spPr>
          <a:xfrm flipH="1">
            <a:off x="2522983" y="5306264"/>
            <a:ext cx="1146849" cy="10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4911426" y="4493886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&gt;= 10 or b &lt;= 10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?</a:t>
            </a: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4939138" y="355454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6816393" y="437562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0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3685420" y="44691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1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5911412" y="518355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2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2653521" y="3365723"/>
            <a:ext cx="2171223" cy="114202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2823957" y="3656413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== 10 or b==5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?</a:t>
            </a:r>
          </a:p>
        </p:txBody>
      </p:sp>
      <p:cxnSp>
        <p:nvCxnSpPr>
          <p:cNvPr id="34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>
            <a:off x="1369300" y="1306941"/>
            <a:ext cx="10814" cy="347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0249" y="166585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3752764" y="3008814"/>
            <a:ext cx="12879" cy="3819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6869096" y="4658346"/>
            <a:ext cx="613251" cy="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 flipH="1">
            <a:off x="3734539" y="4507747"/>
            <a:ext cx="31104" cy="3718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 flipH="1">
            <a:off x="5895860" y="3936735"/>
            <a:ext cx="617" cy="19066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860161" y="5247558"/>
            <a:ext cx="16282" cy="4411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98" y="642817"/>
            <a:ext cx="5179602" cy="388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00108" y="2566608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98865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579977" y="2683665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10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b &gt; =5?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99208" y="755583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22796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1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58324" y="374099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2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6029" y="272017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133705" y="105104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2991514" y="3127743"/>
            <a:ext cx="125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44713" y="3127743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84542" y="350965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920358" y="3677752"/>
            <a:ext cx="78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== 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b==5?</a:t>
            </a:r>
          </a:p>
        </p:txBody>
      </p:sp>
      <p:sp>
        <p:nvSpPr>
          <p:cNvPr id="1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429178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56890" y="6031388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>
            <a:off x="8437930" y="4996541"/>
            <a:ext cx="16462" cy="163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897782" y="4568247"/>
            <a:ext cx="846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&gt;= 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or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b&lt;= 10?</a:t>
            </a:r>
          </a:p>
        </p:txBody>
      </p:sp>
      <p:sp>
        <p:nvSpPr>
          <p:cNvPr id="22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80625" y="367329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510589" y="461636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204370" y="46746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5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5215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/>
          <p:nvPr/>
        </p:nvCxnSpPr>
        <p:spPr>
          <a:xfrm flipH="1">
            <a:off x="3110527" y="6636327"/>
            <a:ext cx="5343865" cy="1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4196085" y="4661795"/>
            <a:ext cx="0" cy="5201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19" idx="5"/>
          </p:cNvCxnSpPr>
          <p:nvPr/>
        </p:nvCxnSpPr>
        <p:spPr>
          <a:xfrm flipH="1">
            <a:off x="3110528" y="6194322"/>
            <a:ext cx="2387095" cy="3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133705" y="177629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cxnSp>
        <p:nvCxnSpPr>
          <p:cNvPr id="30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50580" y="1487936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99208" y="2287568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6354714" y="405659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7406748" y="4993157"/>
            <a:ext cx="1047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323404" y="5571202"/>
            <a:ext cx="31310" cy="46018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</p:cNvCxnSpPr>
          <p:nvPr/>
        </p:nvCxnSpPr>
        <p:spPr>
          <a:xfrm>
            <a:off x="1934194" y="4781228"/>
            <a:ext cx="43043" cy="110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355147" y="5192032"/>
            <a:ext cx="1562397" cy="524769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999208" y="5889013"/>
            <a:ext cx="3736574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1999208" y="3730753"/>
            <a:ext cx="0" cy="5201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 flipV="1">
            <a:off x="5271182" y="4042627"/>
            <a:ext cx="1083532" cy="2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735782" y="5226897"/>
            <a:ext cx="0" cy="6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V="1">
            <a:off x="4851948" y="5399244"/>
            <a:ext cx="383577" cy="5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235525" y="5044007"/>
            <a:ext cx="120240" cy="35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9147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811588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92839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59281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73890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26432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42074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308602" y="1687194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957" y="2705446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1293583" y="90407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1317514" y="528336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69996" y="1424195"/>
            <a:ext cx="866" cy="240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2369995" y="2705446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534876" y="4179666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2369996" y="342680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2369994" y="4507574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522193" y="1671888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498452" y="2386497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2337183" y="2039039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510943" y="303335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265661" y="1758120"/>
            <a:ext cx="432864" cy="21023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265661" y="2443907"/>
            <a:ext cx="432864" cy="21023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98525" y="1664279"/>
            <a:ext cx="41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2649" y="2357510"/>
            <a:ext cx="41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79438" y="2508478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5410193" y="1871990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511" y="2616057"/>
            <a:ext cx="7201489" cy="273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4734" y="20199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1147" y="722114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228039" y="105114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385494" y="116175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998973" y="112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2221147" y="1571262"/>
            <a:ext cx="18290" cy="5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410637" y="2133600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92218" y="2616057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2239437" y="3532464"/>
            <a:ext cx="0" cy="44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228038" y="4008521"/>
            <a:ext cx="2152825" cy="445144"/>
          </a:xfrm>
          <a:prstGeom prst="parallelogram">
            <a:avLst>
              <a:gd name="adj" fmla="val 24899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“Python :” + str (i)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85419" y="4540696"/>
            <a:ext cx="1" cy="4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0945" y="4973782"/>
            <a:ext cx="2013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0945" y="1871990"/>
            <a:ext cx="0" cy="310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0945" y="1871990"/>
            <a:ext cx="1948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</p:cNvCxnSpPr>
          <p:nvPr/>
        </p:nvCxnSpPr>
        <p:spPr>
          <a:xfrm>
            <a:off x="4068237" y="2833032"/>
            <a:ext cx="365218" cy="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33455" y="2833032"/>
            <a:ext cx="0" cy="251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85419" y="5347071"/>
            <a:ext cx="2102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228037" y="580125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138374" y="3585092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828405" y="247085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 flipH="1">
            <a:off x="2304450" y="5347071"/>
            <a:ext cx="1" cy="45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4734" y="20199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1147" y="722114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228039" y="105114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385494" y="1161758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998973" y="112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2221147" y="1571262"/>
            <a:ext cx="18290" cy="5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410637" y="2133600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92218" y="2616057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72924" y="3948207"/>
            <a:ext cx="2152825" cy="520118"/>
          </a:xfrm>
          <a:prstGeom prst="parallelogram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sum + i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1430" y="5721928"/>
            <a:ext cx="2013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1430" y="1820716"/>
            <a:ext cx="9515" cy="390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0945" y="1871990"/>
            <a:ext cx="1948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285420" y="5929607"/>
            <a:ext cx="23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228039" y="628184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0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138374" y="3585092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1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828405" y="247085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2285420" y="5944245"/>
            <a:ext cx="19032" cy="33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99710" y="2833032"/>
            <a:ext cx="0" cy="309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</p:cNvCxnSpPr>
          <p:nvPr/>
        </p:nvCxnSpPr>
        <p:spPr>
          <a:xfrm>
            <a:off x="4068237" y="2833032"/>
            <a:ext cx="531473" cy="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2239437" y="3532464"/>
            <a:ext cx="25492" cy="4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04736" y="492250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sum</a:t>
            </a:r>
          </a:p>
        </p:txBody>
      </p:sp>
      <p:sp>
        <p:nvSpPr>
          <p:cNvPr id="3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070186" y="455939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213945" y="4472969"/>
            <a:ext cx="25492" cy="4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4"/>
          </p:cNvCxnSpPr>
          <p:nvPr/>
        </p:nvCxnSpPr>
        <p:spPr>
          <a:xfrm>
            <a:off x="2181149" y="5442626"/>
            <a:ext cx="83780" cy="27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481267" y="201639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2821876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8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80" y="86018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2207293" y="520117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79" y="1720361"/>
            <a:ext cx="2152825" cy="520118"/>
          </a:xfrm>
          <a:prstGeom prst="parallelogram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7291" y="1380298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7291" y="2240479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378491" y="2580542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60072" y="3062999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79" y="4346426"/>
            <a:ext cx="2152825" cy="520118"/>
          </a:xfrm>
          <a:prstGeom prst="parallelogram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sum + 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7291" y="3979406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</p:cNvCxnSpPr>
          <p:nvPr/>
        </p:nvCxnSpPr>
        <p:spPr>
          <a:xfrm flipH="1">
            <a:off x="2207291" y="4866544"/>
            <a:ext cx="1" cy="26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21673" y="5132003"/>
            <a:ext cx="198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1673" y="2410510"/>
            <a:ext cx="0" cy="272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1673" y="2410510"/>
            <a:ext cx="198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</p:cNvCxnSpPr>
          <p:nvPr/>
        </p:nvCxnSpPr>
        <p:spPr>
          <a:xfrm>
            <a:off x="4036091" y="3279974"/>
            <a:ext cx="563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99710" y="3279974"/>
            <a:ext cx="0" cy="203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207291" y="5312112"/>
            <a:ext cx="239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07291" y="5312112"/>
            <a:ext cx="0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70685" y="560305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sum</a:t>
            </a:r>
          </a:p>
        </p:txBody>
      </p:sp>
      <p:cxnSp>
        <p:nvCxnSpPr>
          <p:cNvPr id="38" name="Straight Arrow Connector 37"/>
          <p:cNvCxnSpPr>
            <a:endCxn id="39" idx="0"/>
          </p:cNvCxnSpPr>
          <p:nvPr/>
        </p:nvCxnSpPr>
        <p:spPr>
          <a:xfrm>
            <a:off x="2207291" y="6123176"/>
            <a:ext cx="39807" cy="19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70685" y="631350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1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162087" y="3917124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42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869004" y="281742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44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323510" y="941150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936989" y="904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8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80" y="86018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2207293" y="520117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7291" y="1380298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80" y="1720361"/>
            <a:ext cx="2152825" cy="520118"/>
          </a:xfrm>
          <a:prstGeom prst="parallelogram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7291" y="2240479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364328" y="941150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977807" y="904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378491" y="2580542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60072" y="3062999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7291" y="3946718"/>
            <a:ext cx="0" cy="34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130880" y="4286781"/>
            <a:ext cx="2152825" cy="520118"/>
          </a:xfrm>
          <a:prstGeom prst="parallelogram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sum + n</a:t>
            </a:r>
          </a:p>
        </p:txBody>
      </p:sp>
      <p:cxnSp>
        <p:nvCxnSpPr>
          <p:cNvPr id="31" name="Straight Connector 30"/>
          <p:cNvCxnSpPr>
            <a:stCxn id="17" idx="3"/>
          </p:cNvCxnSpPr>
          <p:nvPr/>
        </p:nvCxnSpPr>
        <p:spPr>
          <a:xfrm flipH="1">
            <a:off x="2207291" y="4806899"/>
            <a:ext cx="2" cy="25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21673" y="5056909"/>
            <a:ext cx="198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1673" y="2438400"/>
            <a:ext cx="0" cy="261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1673" y="2438400"/>
            <a:ext cx="198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</p:cNvCxnSpPr>
          <p:nvPr/>
        </p:nvCxnSpPr>
        <p:spPr>
          <a:xfrm flipV="1">
            <a:off x="4036091" y="3275266"/>
            <a:ext cx="466636" cy="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2727" y="3275266"/>
            <a:ext cx="0" cy="192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207291" y="5195455"/>
            <a:ext cx="2295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07291" y="5195455"/>
            <a:ext cx="0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064626" y="544546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sum</a:t>
            </a:r>
          </a:p>
        </p:txBody>
      </p:sp>
      <p:sp>
        <p:nvSpPr>
          <p:cNvPr id="4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78" y="621749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207291" y="5965583"/>
            <a:ext cx="0" cy="25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869004" y="281742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162087" y="3917124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94" y="1828981"/>
            <a:ext cx="5485478" cy="4299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3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8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flipH="1">
            <a:off x="2202873" y="520117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33055" y="706582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0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195946" y="1040233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26128" y="1226698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189019" y="1560349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19201" y="1746814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182092" y="2080465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19201" y="2303277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j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182092" y="2600581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03171" y="3324805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93660" y="350154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&lt; j ?</a:t>
            </a:r>
          </a:p>
        </p:txBody>
      </p:sp>
      <p:cxnSp>
        <p:nvCxnSpPr>
          <p:cNvPr id="75" name="Straight Arrow Connector 74"/>
          <p:cNvCxnSpPr>
            <a:stCxn id="73" idx="2"/>
          </p:cNvCxnSpPr>
          <p:nvPr/>
        </p:nvCxnSpPr>
        <p:spPr>
          <a:xfrm>
            <a:off x="2188783" y="4139941"/>
            <a:ext cx="21016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33055" y="4306194"/>
            <a:ext cx="1953490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Print”Hello, world”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219201" y="4806098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</a:p>
        </p:txBody>
      </p:sp>
      <p:cxnSp>
        <p:nvCxnSpPr>
          <p:cNvPr id="78" name="Straight Arrow Connector 77"/>
          <p:cNvCxnSpPr>
            <a:stCxn id="76" idx="2"/>
            <a:endCxn id="77" idx="0"/>
          </p:cNvCxnSpPr>
          <p:nvPr/>
        </p:nvCxnSpPr>
        <p:spPr>
          <a:xfrm flipH="1">
            <a:off x="2195946" y="4639845"/>
            <a:ext cx="13854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7" idx="2"/>
          </p:cNvCxnSpPr>
          <p:nvPr/>
        </p:nvCxnSpPr>
        <p:spPr>
          <a:xfrm>
            <a:off x="2195946" y="5139749"/>
            <a:ext cx="6927" cy="22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68036" y="5366639"/>
            <a:ext cx="164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561345" y="3232722"/>
            <a:ext cx="6691" cy="21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61345" y="3232722"/>
            <a:ext cx="162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20173447">
            <a:off x="2367856" y="3894638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4" name="Straight Connector 83"/>
          <p:cNvCxnSpPr>
            <a:stCxn id="73" idx="3"/>
          </p:cNvCxnSpPr>
          <p:nvPr/>
        </p:nvCxnSpPr>
        <p:spPr>
          <a:xfrm flipV="1">
            <a:off x="3274394" y="3732372"/>
            <a:ext cx="4386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13018" y="3732372"/>
            <a:ext cx="0" cy="180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182092" y="5534320"/>
            <a:ext cx="153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30549" y="5747925"/>
            <a:ext cx="1953490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Print”I am here”</a:t>
            </a:r>
          </a:p>
        </p:txBody>
      </p:sp>
      <p:cxnSp>
        <p:nvCxnSpPr>
          <p:cNvPr id="89" name="Straight Arrow Connector 88"/>
          <p:cNvCxnSpPr>
            <a:stCxn id="88" idx="2"/>
          </p:cNvCxnSpPr>
          <p:nvPr/>
        </p:nvCxnSpPr>
        <p:spPr>
          <a:xfrm flipH="1">
            <a:off x="2193440" y="6081576"/>
            <a:ext cx="13854" cy="2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80" y="633788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85437" y="2815945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k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2182092" y="5536072"/>
            <a:ext cx="13854" cy="2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182092" y="3124016"/>
            <a:ext cx="13854" cy="2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4394" y="3324805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26" y="2203127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088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202873" y="520117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055" y="706582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95946" y="1040233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26128" y="1226698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89019" y="1560349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1" y="1746814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82092" y="2080465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1" y="2303277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 k - 1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82092" y="2600581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03171" y="2787047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93660" y="2963782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&lt; j ?</a:t>
            </a: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188783" y="3602183"/>
            <a:ext cx="21016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3055" y="3768436"/>
            <a:ext cx="1953490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Print”Hello, world”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19201" y="4268340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2195946" y="4102087"/>
            <a:ext cx="13854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2195946" y="4601991"/>
            <a:ext cx="6927" cy="22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8036" y="4828881"/>
            <a:ext cx="164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8036" y="2787046"/>
            <a:ext cx="0" cy="204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0"/>
          </p:cNvCxnSpPr>
          <p:nvPr/>
        </p:nvCxnSpPr>
        <p:spPr>
          <a:xfrm>
            <a:off x="568036" y="2787046"/>
            <a:ext cx="162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173447">
            <a:off x="2367856" y="3356880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Connector 25"/>
          <p:cNvCxnSpPr>
            <a:stCxn id="15" idx="3"/>
          </p:cNvCxnSpPr>
          <p:nvPr/>
        </p:nvCxnSpPr>
        <p:spPr>
          <a:xfrm flipV="1">
            <a:off x="3274394" y="3194614"/>
            <a:ext cx="4386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3018" y="3194614"/>
            <a:ext cx="0" cy="193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82092" y="5126182"/>
            <a:ext cx="153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82092" y="5126182"/>
            <a:ext cx="20781" cy="2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33055" y="5423483"/>
            <a:ext cx="1953490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Print”I am here”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2195946" y="5757134"/>
            <a:ext cx="13854" cy="2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33386" y="601344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4394" y="2779116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92" y="2039112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9316" y="31930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61309" y="839420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1491" y="1025885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0</a:t>
            </a:r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>
            <a:off x="2168236" y="1359536"/>
            <a:ext cx="6692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89316" y="1673606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11219" y="184656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&lt; 5 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0562" y="1543279"/>
            <a:ext cx="13619" cy="332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0562" y="1520343"/>
            <a:ext cx="162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1672" y="2078830"/>
            <a:ext cx="0" cy="290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60539" y="1524090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7" name="Straight Connector 16"/>
          <p:cNvCxnSpPr>
            <a:stCxn id="9" idx="3"/>
          </p:cNvCxnSpPr>
          <p:nvPr/>
        </p:nvCxnSpPr>
        <p:spPr>
          <a:xfrm flipV="1">
            <a:off x="3260539" y="2078830"/>
            <a:ext cx="771133" cy="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5666" y="2481183"/>
            <a:ext cx="6692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96746" y="2795253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79804" y="2971988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&gt; 1 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54382" y="3602891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84564" y="3789356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“Hello, world”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54382" y="4138003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84564" y="4324468"/>
            <a:ext cx="2057578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60539" y="2868607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246953" y="3212586"/>
            <a:ext cx="542299" cy="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89253" y="3212586"/>
            <a:ext cx="30297" cy="127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5" idx="3"/>
          </p:cNvCxnSpPr>
          <p:nvPr/>
        </p:nvCxnSpPr>
        <p:spPr>
          <a:xfrm flipH="1">
            <a:off x="3242142" y="4491294"/>
            <a:ext cx="57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173447">
            <a:off x="2364954" y="2224292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 rot="20173447">
            <a:off x="2424315" y="3354294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0" name="Straight Connector 49"/>
          <p:cNvCxnSpPr>
            <a:stCxn id="25" idx="2"/>
          </p:cNvCxnSpPr>
          <p:nvPr/>
        </p:nvCxnSpPr>
        <p:spPr>
          <a:xfrm flipH="1">
            <a:off x="2182357" y="4658119"/>
            <a:ext cx="30996" cy="20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0562" y="4863594"/>
            <a:ext cx="1634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174927" y="4988285"/>
            <a:ext cx="1856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161309" y="4988285"/>
            <a:ext cx="1361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196511" y="5156732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“I am here”</a:t>
            </a:r>
          </a:p>
        </p:txBody>
      </p:sp>
      <p:sp>
        <p:nvSpPr>
          <p:cNvPr id="5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70536" y="580850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1" name="Straight Arrow Connector 60"/>
          <p:cNvCxnSpPr>
            <a:stCxn id="58" idx="2"/>
          </p:cNvCxnSpPr>
          <p:nvPr/>
        </p:nvCxnSpPr>
        <p:spPr>
          <a:xfrm flipH="1">
            <a:off x="2213353" y="5490383"/>
            <a:ext cx="11947" cy="31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331" y="2116557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906849" y="1192710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9316" y="31930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61309" y="839420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91491" y="1025885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0</a:t>
            </a:r>
          </a:p>
        </p:txBody>
      </p:sp>
      <p:cxnSp>
        <p:nvCxnSpPr>
          <p:cNvPr id="12" name="Straight Arrow Connector 11"/>
          <p:cNvCxnSpPr>
            <a:stCxn id="11" idx="2"/>
            <a:endCxn id="13" idx="0"/>
          </p:cNvCxnSpPr>
          <p:nvPr/>
        </p:nvCxnSpPr>
        <p:spPr>
          <a:xfrm>
            <a:off x="2168236" y="1359536"/>
            <a:ext cx="6692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89316" y="1673606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11219" y="184656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&lt; 5 ?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0562" y="1543279"/>
            <a:ext cx="13619" cy="332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0562" y="1520343"/>
            <a:ext cx="162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1672" y="2078830"/>
            <a:ext cx="0" cy="290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0539" y="1524090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flipV="1">
            <a:off x="3260539" y="2078830"/>
            <a:ext cx="771133" cy="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2175666" y="2481183"/>
            <a:ext cx="6692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96746" y="2795253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50935" y="3010674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&gt; 1 and i &lt; 4 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54382" y="3602891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64" y="3789356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“Hello, world”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154382" y="4138003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84564" y="4324468"/>
            <a:ext cx="2057578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60539" y="2868607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246953" y="3212586"/>
            <a:ext cx="542299" cy="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89253" y="3212586"/>
            <a:ext cx="30297" cy="127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3"/>
          </p:cNvCxnSpPr>
          <p:nvPr/>
        </p:nvCxnSpPr>
        <p:spPr>
          <a:xfrm flipH="1">
            <a:off x="3242142" y="4491294"/>
            <a:ext cx="57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73447">
            <a:off x="2364954" y="2224292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/>
          <p:cNvSpPr txBox="1"/>
          <p:nvPr/>
        </p:nvSpPr>
        <p:spPr>
          <a:xfrm rot="20173447">
            <a:off x="2424315" y="3354294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>
          <a:xfrm flipH="1">
            <a:off x="2182357" y="4658119"/>
            <a:ext cx="30996" cy="20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0562" y="4863594"/>
            <a:ext cx="1634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74927" y="4988285"/>
            <a:ext cx="1856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61309" y="4988285"/>
            <a:ext cx="1361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96511" y="5156732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“I am here”</a:t>
            </a:r>
          </a:p>
        </p:txBody>
      </p:sp>
      <p:sp>
        <p:nvSpPr>
          <p:cNvPr id="3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70536" y="580850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2213353" y="5490383"/>
            <a:ext cx="11947" cy="31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38" y="1824503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3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97848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050473" y="520117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80655" y="706582"/>
            <a:ext cx="1953490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0</a:t>
            </a:r>
          </a:p>
        </p:txBody>
      </p:sp>
      <p:cxnSp>
        <p:nvCxnSpPr>
          <p:cNvPr id="39" name="Straight Arrow Connector 38"/>
          <p:cNvCxnSpPr>
            <a:stCxn id="38" idx="2"/>
            <a:endCxn id="40" idx="0"/>
          </p:cNvCxnSpPr>
          <p:nvPr/>
        </p:nvCxnSpPr>
        <p:spPr>
          <a:xfrm flipH="1">
            <a:off x="2049220" y="1040233"/>
            <a:ext cx="8180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80655" y="1354303"/>
            <a:ext cx="1937130" cy="62465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653569" y="146985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&lt; 5 ?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31946" y="1223977"/>
            <a:ext cx="11399" cy="322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9726" y="1201040"/>
            <a:ext cx="1620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20836" y="1759527"/>
            <a:ext cx="0" cy="281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49703" y="1302999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6" name="Straight Connector 45"/>
          <p:cNvCxnSpPr>
            <a:stCxn id="40" idx="3"/>
          </p:cNvCxnSpPr>
          <p:nvPr/>
        </p:nvCxnSpPr>
        <p:spPr>
          <a:xfrm>
            <a:off x="3017785" y="1666632"/>
            <a:ext cx="903051" cy="9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64327" y="1985755"/>
            <a:ext cx="6692" cy="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85624" y="2322610"/>
            <a:ext cx="2171223" cy="81513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257693" y="2539626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&gt; 1 and i &lt; 4 ?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071019" y="3145211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5302" y="3372257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“Hello, world”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044800" y="3653256"/>
            <a:ext cx="4420" cy="1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32825" y="3868631"/>
            <a:ext cx="2057578" cy="33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= i + 1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8117" y="2385926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127166" y="2715333"/>
            <a:ext cx="542299" cy="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644081" y="2715333"/>
            <a:ext cx="16222" cy="132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3" idx="3"/>
          </p:cNvCxnSpPr>
          <p:nvPr/>
        </p:nvCxnSpPr>
        <p:spPr>
          <a:xfrm flipH="1">
            <a:off x="3090403" y="4035457"/>
            <a:ext cx="57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173447">
            <a:off x="2249858" y="1794294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9" name="TextBox 58"/>
          <p:cNvSpPr txBox="1"/>
          <p:nvPr/>
        </p:nvSpPr>
        <p:spPr>
          <a:xfrm rot="20173447">
            <a:off x="2328849" y="2868637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043014" y="4203105"/>
            <a:ext cx="20842" cy="24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29726" y="4448400"/>
            <a:ext cx="1634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50473" y="4572000"/>
            <a:ext cx="1856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36855" y="4584907"/>
            <a:ext cx="1361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35067" y="5499050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“I am here”</a:t>
            </a:r>
          </a:p>
        </p:txBody>
      </p:sp>
      <p:sp>
        <p:nvSpPr>
          <p:cNvPr id="6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04021" y="6427381"/>
            <a:ext cx="2152826" cy="39896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 flipH="1">
            <a:off x="2059074" y="5832701"/>
            <a:ext cx="4782" cy="6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64460" y="4735068"/>
            <a:ext cx="1937130" cy="51902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728174" y="477973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&lt; 5 ?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057145" y="5254096"/>
            <a:ext cx="13874" cy="25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27715" y="4712510"/>
            <a:ext cx="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978845" y="4990497"/>
            <a:ext cx="713157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878429" y="5978179"/>
            <a:ext cx="2057578" cy="333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“I am here”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3665254" y="4989209"/>
            <a:ext cx="26748" cy="98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1" idx="1"/>
          </p:cNvCxnSpPr>
          <p:nvPr/>
        </p:nvCxnSpPr>
        <p:spPr>
          <a:xfrm flipH="1" flipV="1">
            <a:off x="2080434" y="6145004"/>
            <a:ext cx="797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20595480">
            <a:off x="2161670" y="5058639"/>
            <a:ext cx="65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74" y="1295970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449535" y="0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67806" y="318654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440442" y="611041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8549" y="71811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i&lt;5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79494" y="1149128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440442" y="1440867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0730" y="1594754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&lt;1 and i&lt;4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67805" y="1978954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9535" y="2270693"/>
            <a:ext cx="1559067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Print”Helle, world”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79494" y="2603358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440442" y="2895097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9987" y="3048984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=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67805" y="3433184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9535" y="3724923"/>
            <a:ext cx="1559067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Print”Helle, zero”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40442" y="4349327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57F264-3E59-8A41-25CA-430B861D467E}"/>
              </a:ext>
            </a:extLst>
          </p:cNvPr>
          <p:cNvCxnSpPr/>
          <p:nvPr/>
        </p:nvCxnSpPr>
        <p:spPr>
          <a:xfrm>
            <a:off x="2229068" y="4056940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2F2EFE-0712-6A59-8B0F-67D04FA3C5FE}"/>
              </a:ext>
            </a:extLst>
          </p:cNvPr>
          <p:cNvCxnSpPr>
            <a:stCxn id="11" idx="3"/>
          </p:cNvCxnSpPr>
          <p:nvPr/>
        </p:nvCxnSpPr>
        <p:spPr>
          <a:xfrm>
            <a:off x="2895169" y="1709911"/>
            <a:ext cx="537348" cy="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9DF95-541C-42A6-1B0C-A62BAFB63BEB}"/>
              </a:ext>
            </a:extLst>
          </p:cNvPr>
          <p:cNvCxnSpPr>
            <a:cxnSpLocks/>
          </p:cNvCxnSpPr>
          <p:nvPr/>
        </p:nvCxnSpPr>
        <p:spPr>
          <a:xfrm>
            <a:off x="3432517" y="1753090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9B6D3-9701-69AD-01CE-47304ACD458A}"/>
              </a:ext>
            </a:extLst>
          </p:cNvPr>
          <p:cNvCxnSpPr/>
          <p:nvPr/>
        </p:nvCxnSpPr>
        <p:spPr>
          <a:xfrm flipH="1">
            <a:off x="2229068" y="2729132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15DA2D-E4B9-BA90-AD87-F5900D2BFE41}"/>
              </a:ext>
            </a:extLst>
          </p:cNvPr>
          <p:cNvSpPr txBox="1"/>
          <p:nvPr/>
        </p:nvSpPr>
        <p:spPr>
          <a:xfrm>
            <a:off x="2223082" y="1831457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16D576-F16B-49D2-D9B9-F580F838ACFC}"/>
              </a:ext>
            </a:extLst>
          </p:cNvPr>
          <p:cNvSpPr txBox="1"/>
          <p:nvPr/>
        </p:nvSpPr>
        <p:spPr>
          <a:xfrm>
            <a:off x="2854598" y="1237419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36C5A-7EF4-432F-0CD0-369CC355D9D5}"/>
              </a:ext>
            </a:extLst>
          </p:cNvPr>
          <p:cNvSpPr txBox="1"/>
          <p:nvPr/>
        </p:nvSpPr>
        <p:spPr>
          <a:xfrm>
            <a:off x="2212330" y="3332937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35350-A25C-97A2-C6AA-6D6D4976D8F8}"/>
              </a:ext>
            </a:extLst>
          </p:cNvPr>
          <p:cNvCxnSpPr>
            <a:cxnSpLocks/>
          </p:cNvCxnSpPr>
          <p:nvPr/>
        </p:nvCxnSpPr>
        <p:spPr>
          <a:xfrm>
            <a:off x="3431481" y="3201179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B9A8A2-E5BD-1EAC-95AD-EFADEC4BA9A0}"/>
              </a:ext>
            </a:extLst>
          </p:cNvPr>
          <p:cNvCxnSpPr/>
          <p:nvPr/>
        </p:nvCxnSpPr>
        <p:spPr>
          <a:xfrm flipH="1">
            <a:off x="2228032" y="4177221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D6FA6-0301-28CF-6EA9-18C94DE34C17}"/>
              </a:ext>
            </a:extLst>
          </p:cNvPr>
          <p:cNvSpPr txBox="1"/>
          <p:nvPr/>
        </p:nvSpPr>
        <p:spPr>
          <a:xfrm>
            <a:off x="2940888" y="2867928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E58CB-1D01-BECA-723E-D76CFCA1417A}"/>
              </a:ext>
            </a:extLst>
          </p:cNvPr>
          <p:cNvCxnSpPr/>
          <p:nvPr/>
        </p:nvCxnSpPr>
        <p:spPr>
          <a:xfrm>
            <a:off x="2854598" y="3194924"/>
            <a:ext cx="5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BD43CA3-8A54-B4D1-943C-0A7791CBFB93}"/>
              </a:ext>
            </a:extLst>
          </p:cNvPr>
          <p:cNvSpPr txBox="1"/>
          <p:nvPr/>
        </p:nvSpPr>
        <p:spPr>
          <a:xfrm>
            <a:off x="2212330" y="1054452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A90EC4-B75F-A8CA-4D2A-B369AA7DC5AD}"/>
              </a:ext>
            </a:extLst>
          </p:cNvPr>
          <p:cNvCxnSpPr>
            <a:stCxn id="20" idx="2"/>
          </p:cNvCxnSpPr>
          <p:nvPr/>
        </p:nvCxnSpPr>
        <p:spPr>
          <a:xfrm flipH="1">
            <a:off x="2219975" y="4681992"/>
            <a:ext cx="1" cy="12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3CE020-D2AF-0536-D48B-CD4E30EAF548}"/>
              </a:ext>
            </a:extLst>
          </p:cNvPr>
          <p:cNvCxnSpPr/>
          <p:nvPr/>
        </p:nvCxnSpPr>
        <p:spPr>
          <a:xfrm flipH="1">
            <a:off x="998806" y="4811151"/>
            <a:ext cx="122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349DE5-AB11-87A0-0494-DEB881EF12C1}"/>
              </a:ext>
            </a:extLst>
          </p:cNvPr>
          <p:cNvCxnSpPr>
            <a:cxnSpLocks/>
          </p:cNvCxnSpPr>
          <p:nvPr/>
        </p:nvCxnSpPr>
        <p:spPr>
          <a:xfrm flipV="1">
            <a:off x="998806" y="464847"/>
            <a:ext cx="0" cy="434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0DE406-A56A-5318-C6E8-90397C06D820}"/>
              </a:ext>
            </a:extLst>
          </p:cNvPr>
          <p:cNvCxnSpPr/>
          <p:nvPr/>
        </p:nvCxnSpPr>
        <p:spPr>
          <a:xfrm>
            <a:off x="998806" y="464847"/>
            <a:ext cx="119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6A1108-9A80-EC99-882A-A512BB3E0DEB}"/>
              </a:ext>
            </a:extLst>
          </p:cNvPr>
          <p:cNvCxnSpPr>
            <a:stCxn id="8" idx="3"/>
          </p:cNvCxnSpPr>
          <p:nvPr/>
        </p:nvCxnSpPr>
        <p:spPr>
          <a:xfrm>
            <a:off x="2895169" y="880085"/>
            <a:ext cx="806373" cy="2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4FD1DF-C9E2-0F99-3972-495FCC35DFA3}"/>
              </a:ext>
            </a:extLst>
          </p:cNvPr>
          <p:cNvCxnSpPr>
            <a:cxnSpLocks/>
          </p:cNvCxnSpPr>
          <p:nvPr/>
        </p:nvCxnSpPr>
        <p:spPr>
          <a:xfrm>
            <a:off x="3701542" y="891432"/>
            <a:ext cx="0" cy="403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00AC4D-F18D-1762-DB2B-5216A5EEBF7A}"/>
              </a:ext>
            </a:extLst>
          </p:cNvPr>
          <p:cNvCxnSpPr/>
          <p:nvPr/>
        </p:nvCxnSpPr>
        <p:spPr>
          <a:xfrm flipH="1">
            <a:off x="2179494" y="4923692"/>
            <a:ext cx="152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F07922-5A2A-8DC7-FAD6-FFE6DD952406}"/>
              </a:ext>
            </a:extLst>
          </p:cNvPr>
          <p:cNvCxnSpPr/>
          <p:nvPr/>
        </p:nvCxnSpPr>
        <p:spPr>
          <a:xfrm>
            <a:off x="2224018" y="4920514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osange 4">
            <a:extLst>
              <a:ext uri="{FF2B5EF4-FFF2-40B4-BE49-F238E27FC236}">
                <a16:creationId xmlns:a16="http://schemas.microsoft.com/office/drawing/2014/main" id="{38D1FD14-CA73-33C5-0800-27800153A978}"/>
              </a:ext>
            </a:extLst>
          </p:cNvPr>
          <p:cNvSpPr/>
          <p:nvPr/>
        </p:nvSpPr>
        <p:spPr>
          <a:xfrm>
            <a:off x="1507548" y="5159418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9928DD-DDF6-A9F6-084E-FE63170370BA}"/>
              </a:ext>
            </a:extLst>
          </p:cNvPr>
          <p:cNvSpPr txBox="1"/>
          <p:nvPr/>
        </p:nvSpPr>
        <p:spPr>
          <a:xfrm>
            <a:off x="2004511" y="5366140"/>
            <a:ext cx="45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US" sz="1200" dirty="0"/>
              <a:t>&gt;5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47A1AF-6C12-7B1A-AA7E-46B961F995A6}"/>
              </a:ext>
            </a:extLst>
          </p:cNvPr>
          <p:cNvSpPr/>
          <p:nvPr/>
        </p:nvSpPr>
        <p:spPr>
          <a:xfrm>
            <a:off x="1399960" y="5977915"/>
            <a:ext cx="1559067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”I am here”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1B8B6F-B759-3548-7DA3-9F0517D32574}"/>
              </a:ext>
            </a:extLst>
          </p:cNvPr>
          <p:cNvCxnSpPr/>
          <p:nvPr/>
        </p:nvCxnSpPr>
        <p:spPr>
          <a:xfrm>
            <a:off x="2229067" y="5685528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AC2EB6-5C0A-DBEF-3D58-B58BB23DE5C8}"/>
              </a:ext>
            </a:extLst>
          </p:cNvPr>
          <p:cNvSpPr txBox="1"/>
          <p:nvPr/>
        </p:nvSpPr>
        <p:spPr>
          <a:xfrm>
            <a:off x="2321309" y="5545696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D4453B-2E9D-E2AE-9DC0-9B833F52A689}"/>
              </a:ext>
            </a:extLst>
          </p:cNvPr>
          <p:cNvCxnSpPr>
            <a:cxnSpLocks/>
          </p:cNvCxnSpPr>
          <p:nvPr/>
        </p:nvCxnSpPr>
        <p:spPr>
          <a:xfrm>
            <a:off x="3527936" y="5417926"/>
            <a:ext cx="0" cy="55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0BB69C-BBDC-A924-293D-25BF50A11036}"/>
              </a:ext>
            </a:extLst>
          </p:cNvPr>
          <p:cNvSpPr txBox="1"/>
          <p:nvPr/>
        </p:nvSpPr>
        <p:spPr>
          <a:xfrm>
            <a:off x="3037343" y="5084675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7DEAE9-3CAE-50B1-8D61-775C20BEB2F6}"/>
              </a:ext>
            </a:extLst>
          </p:cNvPr>
          <p:cNvCxnSpPr>
            <a:cxnSpLocks/>
          </p:cNvCxnSpPr>
          <p:nvPr/>
        </p:nvCxnSpPr>
        <p:spPr>
          <a:xfrm>
            <a:off x="2951053" y="5411671"/>
            <a:ext cx="5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B8B2608-6FB4-7F48-E4F4-2691809AB192}"/>
              </a:ext>
            </a:extLst>
          </p:cNvPr>
          <p:cNvSpPr/>
          <p:nvPr/>
        </p:nvSpPr>
        <p:spPr>
          <a:xfrm>
            <a:off x="3235295" y="5988148"/>
            <a:ext cx="1829073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”I am  not here”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 : coins arrondis 36">
            <a:extLst>
              <a:ext uri="{FF2B5EF4-FFF2-40B4-BE49-F238E27FC236}">
                <a16:creationId xmlns:a16="http://schemas.microsoft.com/office/drawing/2014/main" id="{5967D71D-55CC-6B6C-CF4E-156FF484094B}"/>
              </a:ext>
            </a:extLst>
          </p:cNvPr>
          <p:cNvSpPr/>
          <p:nvPr/>
        </p:nvSpPr>
        <p:spPr>
          <a:xfrm>
            <a:off x="1504951" y="6493373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A30BEE-EA50-47FD-F815-4CE8A71A28FB}"/>
              </a:ext>
            </a:extLst>
          </p:cNvPr>
          <p:cNvCxnSpPr>
            <a:stCxn id="61" idx="2"/>
            <a:endCxn id="71" idx="0"/>
          </p:cNvCxnSpPr>
          <p:nvPr/>
        </p:nvCxnSpPr>
        <p:spPr>
          <a:xfrm>
            <a:off x="2179494" y="6310580"/>
            <a:ext cx="55417" cy="18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8A5199-CBE6-0F35-F42B-A8E6E2EA69C3}"/>
              </a:ext>
            </a:extLst>
          </p:cNvPr>
          <p:cNvCxnSpPr>
            <a:stCxn id="69" idx="2"/>
            <a:endCxn id="71" idx="3"/>
          </p:cNvCxnSpPr>
          <p:nvPr/>
        </p:nvCxnSpPr>
        <p:spPr>
          <a:xfrm flipH="1">
            <a:off x="2964871" y="6320813"/>
            <a:ext cx="1184961" cy="33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3" name="Rectangle : coins arrondis 36">
            <a:extLst>
              <a:ext uri="{FF2B5EF4-FFF2-40B4-BE49-F238E27FC236}">
                <a16:creationId xmlns:a16="http://schemas.microsoft.com/office/drawing/2014/main" id="{811C454E-A4DF-E6EF-9683-B7217FEF5F14}"/>
              </a:ext>
            </a:extLst>
          </p:cNvPr>
          <p:cNvSpPr/>
          <p:nvPr/>
        </p:nvSpPr>
        <p:spPr>
          <a:xfrm>
            <a:off x="1449535" y="0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58F1D-6C77-1E4D-EEFF-4AF182AAA73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79495" y="319302"/>
            <a:ext cx="19563" cy="2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3EF09C49-3786-23E9-8362-2DCD49F66A70}"/>
              </a:ext>
            </a:extLst>
          </p:cNvPr>
          <p:cNvSpPr/>
          <p:nvPr/>
        </p:nvSpPr>
        <p:spPr>
          <a:xfrm>
            <a:off x="1409924" y="1551713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DDF69-C77D-94A6-29F5-4AD6E400B2FE}"/>
              </a:ext>
            </a:extLst>
          </p:cNvPr>
          <p:cNvSpPr txBox="1"/>
          <p:nvPr/>
        </p:nvSpPr>
        <p:spPr>
          <a:xfrm>
            <a:off x="1858031" y="1658786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i&lt;5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27CD09-F1F4-828C-78D5-2F943FF7EDE2}"/>
              </a:ext>
            </a:extLst>
          </p:cNvPr>
          <p:cNvCxnSpPr/>
          <p:nvPr/>
        </p:nvCxnSpPr>
        <p:spPr>
          <a:xfrm>
            <a:off x="2148976" y="2089800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e 4">
            <a:extLst>
              <a:ext uri="{FF2B5EF4-FFF2-40B4-BE49-F238E27FC236}">
                <a16:creationId xmlns:a16="http://schemas.microsoft.com/office/drawing/2014/main" id="{333752E5-AA9F-7E9D-7ACD-31A8561AC327}"/>
              </a:ext>
            </a:extLst>
          </p:cNvPr>
          <p:cNvSpPr/>
          <p:nvPr/>
        </p:nvSpPr>
        <p:spPr>
          <a:xfrm>
            <a:off x="1426948" y="2392312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A33C8-9C84-BA5B-F284-61E2DC23CC0E}"/>
              </a:ext>
            </a:extLst>
          </p:cNvPr>
          <p:cNvSpPr txBox="1"/>
          <p:nvPr/>
        </p:nvSpPr>
        <p:spPr>
          <a:xfrm>
            <a:off x="1667236" y="2546199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&lt;1 and i&lt;4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10456C-526C-9406-A40E-A405985EE862}"/>
              </a:ext>
            </a:extLst>
          </p:cNvPr>
          <p:cNvCxnSpPr/>
          <p:nvPr/>
        </p:nvCxnSpPr>
        <p:spPr>
          <a:xfrm>
            <a:off x="2166986" y="290678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8BC0-CCBD-2CE2-64E0-EEB3646F294E}"/>
              </a:ext>
            </a:extLst>
          </p:cNvPr>
          <p:cNvSpPr/>
          <p:nvPr/>
        </p:nvSpPr>
        <p:spPr>
          <a:xfrm>
            <a:off x="1196636" y="3180403"/>
            <a:ext cx="1965717" cy="3778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=”Hello, world”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BF6D47-2F5E-007E-616C-9F7617C25620}"/>
              </a:ext>
            </a:extLst>
          </p:cNvPr>
          <p:cNvCxnSpPr/>
          <p:nvPr/>
        </p:nvCxnSpPr>
        <p:spPr>
          <a:xfrm>
            <a:off x="2178492" y="358204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2D33A378-4B85-57D5-C929-47896E949B22}"/>
              </a:ext>
            </a:extLst>
          </p:cNvPr>
          <p:cNvSpPr/>
          <p:nvPr/>
        </p:nvSpPr>
        <p:spPr>
          <a:xfrm>
            <a:off x="1439622" y="3865804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287BA-FFAE-C454-529E-F64D25233714}"/>
              </a:ext>
            </a:extLst>
          </p:cNvPr>
          <p:cNvSpPr txBox="1"/>
          <p:nvPr/>
        </p:nvSpPr>
        <p:spPr>
          <a:xfrm>
            <a:off x="1959167" y="4019691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= 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2E32B-13BC-4DF3-8AE4-03080A6782CE}"/>
              </a:ext>
            </a:extLst>
          </p:cNvPr>
          <p:cNvCxnSpPr/>
          <p:nvPr/>
        </p:nvCxnSpPr>
        <p:spPr>
          <a:xfrm>
            <a:off x="2125550" y="4379589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E253C-73FE-3278-2488-8A0A70B98ED8}"/>
              </a:ext>
            </a:extLst>
          </p:cNvPr>
          <p:cNvSpPr/>
          <p:nvPr/>
        </p:nvSpPr>
        <p:spPr>
          <a:xfrm>
            <a:off x="1173747" y="4684409"/>
            <a:ext cx="1926983" cy="3259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=”Helle, zero”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3563C-C770-A0D4-FFCD-2CC880CE0B29}"/>
              </a:ext>
            </a:extLst>
          </p:cNvPr>
          <p:cNvSpPr/>
          <p:nvPr/>
        </p:nvSpPr>
        <p:spPr>
          <a:xfrm>
            <a:off x="1468367" y="5320347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0DC54F-066C-1DEB-C2AD-C699F0C0C74F}"/>
              </a:ext>
            </a:extLst>
          </p:cNvPr>
          <p:cNvCxnSpPr/>
          <p:nvPr/>
        </p:nvCxnSpPr>
        <p:spPr>
          <a:xfrm>
            <a:off x="2222263" y="5013918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F419A-505E-96F9-30A5-DEAEFA48A7FC}"/>
              </a:ext>
            </a:extLst>
          </p:cNvPr>
          <p:cNvCxnSpPr>
            <a:stCxn id="9" idx="3"/>
          </p:cNvCxnSpPr>
          <p:nvPr/>
        </p:nvCxnSpPr>
        <p:spPr>
          <a:xfrm>
            <a:off x="2881675" y="2661356"/>
            <a:ext cx="537348" cy="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A6F67A-1C86-C8E1-CE05-728FA49FAE3A}"/>
              </a:ext>
            </a:extLst>
          </p:cNvPr>
          <p:cNvCxnSpPr>
            <a:cxnSpLocks/>
          </p:cNvCxnSpPr>
          <p:nvPr/>
        </p:nvCxnSpPr>
        <p:spPr>
          <a:xfrm>
            <a:off x="3419597" y="2661355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BF886-F214-D737-1F9E-8934D2046868}"/>
              </a:ext>
            </a:extLst>
          </p:cNvPr>
          <p:cNvCxnSpPr/>
          <p:nvPr/>
        </p:nvCxnSpPr>
        <p:spPr>
          <a:xfrm flipH="1">
            <a:off x="2215574" y="3680576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3EAD6F-74A0-6CF9-A1B2-DC78DB6D1AF1}"/>
              </a:ext>
            </a:extLst>
          </p:cNvPr>
          <p:cNvSpPr txBox="1"/>
          <p:nvPr/>
        </p:nvSpPr>
        <p:spPr>
          <a:xfrm>
            <a:off x="2222263" y="2759285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1B32-B00B-D153-CAC9-D4A344251967}"/>
              </a:ext>
            </a:extLst>
          </p:cNvPr>
          <p:cNvSpPr txBox="1"/>
          <p:nvPr/>
        </p:nvSpPr>
        <p:spPr>
          <a:xfrm>
            <a:off x="2883733" y="2324408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C1E4F-A856-935E-3504-A84BAACBD2FC}"/>
              </a:ext>
            </a:extLst>
          </p:cNvPr>
          <p:cNvSpPr txBox="1"/>
          <p:nvPr/>
        </p:nvSpPr>
        <p:spPr>
          <a:xfrm>
            <a:off x="2170075" y="4279342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E284FA-365E-F173-72A6-FE851A3A0586}"/>
              </a:ext>
            </a:extLst>
          </p:cNvPr>
          <p:cNvCxnSpPr>
            <a:cxnSpLocks/>
          </p:cNvCxnSpPr>
          <p:nvPr/>
        </p:nvCxnSpPr>
        <p:spPr>
          <a:xfrm>
            <a:off x="3418462" y="4158342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3A1145-AE2B-D43D-39C2-3677546AD0F8}"/>
              </a:ext>
            </a:extLst>
          </p:cNvPr>
          <p:cNvCxnSpPr/>
          <p:nvPr/>
        </p:nvCxnSpPr>
        <p:spPr>
          <a:xfrm flipH="1">
            <a:off x="2214538" y="5191605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A02C5F-B47E-4A66-1764-FC363720B1E5}"/>
              </a:ext>
            </a:extLst>
          </p:cNvPr>
          <p:cNvSpPr txBox="1"/>
          <p:nvPr/>
        </p:nvSpPr>
        <p:spPr>
          <a:xfrm>
            <a:off x="2927869" y="3825091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E56D17-B932-EBE2-72FE-87B31DF6F977}"/>
              </a:ext>
            </a:extLst>
          </p:cNvPr>
          <p:cNvCxnSpPr/>
          <p:nvPr/>
        </p:nvCxnSpPr>
        <p:spPr>
          <a:xfrm>
            <a:off x="2841579" y="4152087"/>
            <a:ext cx="5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78F21F-3D45-6480-1307-D905717F3C40}"/>
              </a:ext>
            </a:extLst>
          </p:cNvPr>
          <p:cNvSpPr txBox="1"/>
          <p:nvPr/>
        </p:nvSpPr>
        <p:spPr>
          <a:xfrm>
            <a:off x="2181812" y="1995124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52266B-6FAE-F90C-41AE-0FF62B131B6E}"/>
              </a:ext>
            </a:extLst>
          </p:cNvPr>
          <p:cNvCxnSpPr>
            <a:cxnSpLocks/>
          </p:cNvCxnSpPr>
          <p:nvPr/>
        </p:nvCxnSpPr>
        <p:spPr>
          <a:xfrm flipH="1">
            <a:off x="797251" y="5898017"/>
            <a:ext cx="1436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7E1C90-BCFA-A8C3-5793-38538D0F55E4}"/>
              </a:ext>
            </a:extLst>
          </p:cNvPr>
          <p:cNvCxnSpPr>
            <a:cxnSpLocks/>
          </p:cNvCxnSpPr>
          <p:nvPr/>
        </p:nvCxnSpPr>
        <p:spPr>
          <a:xfrm flipV="1">
            <a:off x="815926" y="1404399"/>
            <a:ext cx="0" cy="44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632375-8CB8-58D1-CF46-A199A75AE91A}"/>
              </a:ext>
            </a:extLst>
          </p:cNvPr>
          <p:cNvCxnSpPr>
            <a:cxnSpLocks/>
          </p:cNvCxnSpPr>
          <p:nvPr/>
        </p:nvCxnSpPr>
        <p:spPr>
          <a:xfrm>
            <a:off x="815926" y="1404399"/>
            <a:ext cx="1362566" cy="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8491CE-3587-57AD-FD62-984431E3A57F}"/>
              </a:ext>
            </a:extLst>
          </p:cNvPr>
          <p:cNvCxnSpPr>
            <a:stCxn id="6" idx="3"/>
          </p:cNvCxnSpPr>
          <p:nvPr/>
        </p:nvCxnSpPr>
        <p:spPr>
          <a:xfrm>
            <a:off x="2864651" y="1820757"/>
            <a:ext cx="806373" cy="2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6B90CD-8619-806C-71EF-C744EE4B8CCC}"/>
              </a:ext>
            </a:extLst>
          </p:cNvPr>
          <p:cNvCxnSpPr>
            <a:cxnSpLocks/>
          </p:cNvCxnSpPr>
          <p:nvPr/>
        </p:nvCxnSpPr>
        <p:spPr>
          <a:xfrm>
            <a:off x="3671024" y="1832104"/>
            <a:ext cx="17172" cy="417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D81991-873F-167B-37D6-65BC360FCCB1}"/>
              </a:ext>
            </a:extLst>
          </p:cNvPr>
          <p:cNvCxnSpPr/>
          <p:nvPr/>
        </p:nvCxnSpPr>
        <p:spPr>
          <a:xfrm>
            <a:off x="2222263" y="565301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E99F6C4-4EBC-13DE-C19A-1EDA28F2204A}"/>
              </a:ext>
            </a:extLst>
          </p:cNvPr>
          <p:cNvSpPr/>
          <p:nvPr/>
        </p:nvSpPr>
        <p:spPr>
          <a:xfrm>
            <a:off x="1380913" y="6117475"/>
            <a:ext cx="1829073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 result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 : coins arrondis 36">
            <a:extLst>
              <a:ext uri="{FF2B5EF4-FFF2-40B4-BE49-F238E27FC236}">
                <a16:creationId xmlns:a16="http://schemas.microsoft.com/office/drawing/2014/main" id="{D2E617D7-7326-3882-3A08-933B9DB87F5F}"/>
              </a:ext>
            </a:extLst>
          </p:cNvPr>
          <p:cNvSpPr/>
          <p:nvPr/>
        </p:nvSpPr>
        <p:spPr>
          <a:xfrm>
            <a:off x="4276116" y="6109844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F99DC2-84E4-3359-981B-FFD62C024356}"/>
              </a:ext>
            </a:extLst>
          </p:cNvPr>
          <p:cNvSpPr/>
          <p:nvPr/>
        </p:nvSpPr>
        <p:spPr>
          <a:xfrm>
            <a:off x="1407836" y="548067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=0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2B572C-2067-3838-0A9A-989036C24243}"/>
              </a:ext>
            </a:extLst>
          </p:cNvPr>
          <p:cNvSpPr/>
          <p:nvPr/>
        </p:nvSpPr>
        <p:spPr>
          <a:xfrm>
            <a:off x="1392974" y="1029023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 “”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30BA88-E9D8-FB8E-AAEE-C5298F951AA3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flipH="1">
            <a:off x="2172508" y="880732"/>
            <a:ext cx="14862" cy="1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99D57B-0E25-0047-0C0F-7C079C9AEAEE}"/>
              </a:ext>
            </a:extLst>
          </p:cNvPr>
          <p:cNvCxnSpPr>
            <a:stCxn id="53" idx="2"/>
            <a:endCxn id="6" idx="0"/>
          </p:cNvCxnSpPr>
          <p:nvPr/>
        </p:nvCxnSpPr>
        <p:spPr>
          <a:xfrm flipH="1">
            <a:off x="2137288" y="1361688"/>
            <a:ext cx="35220" cy="1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65A601-A952-A565-C37D-8C84C71A409A}"/>
              </a:ext>
            </a:extLst>
          </p:cNvPr>
          <p:cNvCxnSpPr/>
          <p:nvPr/>
        </p:nvCxnSpPr>
        <p:spPr>
          <a:xfrm flipH="1">
            <a:off x="2257408" y="6004012"/>
            <a:ext cx="14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278E48-8A5B-81D0-CA32-21AB3930F3E6}"/>
              </a:ext>
            </a:extLst>
          </p:cNvPr>
          <p:cNvCxnSpPr/>
          <p:nvPr/>
        </p:nvCxnSpPr>
        <p:spPr>
          <a:xfrm>
            <a:off x="2257408" y="5988796"/>
            <a:ext cx="0" cy="1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09FEC00-51D9-3712-E7E3-C031F91DD51B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 flipV="1">
            <a:off x="3209986" y="6269495"/>
            <a:ext cx="1066130" cy="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BAF99E-0317-2BB1-FD7C-9CE0D9FF9B8B}"/>
              </a:ext>
            </a:extLst>
          </p:cNvPr>
          <p:cNvSpPr txBox="1"/>
          <p:nvPr/>
        </p:nvSpPr>
        <p:spPr>
          <a:xfrm>
            <a:off x="2909455" y="1421324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3" name="Rectangle : coins arrondis 36">
            <a:extLst>
              <a:ext uri="{FF2B5EF4-FFF2-40B4-BE49-F238E27FC236}">
                <a16:creationId xmlns:a16="http://schemas.microsoft.com/office/drawing/2014/main" id="{733C7EB9-0D2F-C217-A2E2-BFEB4E542FB4}"/>
              </a:ext>
            </a:extLst>
          </p:cNvPr>
          <p:cNvSpPr/>
          <p:nvPr/>
        </p:nvSpPr>
        <p:spPr>
          <a:xfrm>
            <a:off x="1449535" y="0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40FDA-C2CF-99AB-3EA2-3722A46E03C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79495" y="319302"/>
            <a:ext cx="19563" cy="2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9141F965-C0C7-974F-26F9-9A8573DC92AD}"/>
              </a:ext>
            </a:extLst>
          </p:cNvPr>
          <p:cNvSpPr/>
          <p:nvPr/>
        </p:nvSpPr>
        <p:spPr>
          <a:xfrm>
            <a:off x="1409924" y="1551713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80FEE-FEA0-2D4A-DFC4-192CC4932F1E}"/>
              </a:ext>
            </a:extLst>
          </p:cNvPr>
          <p:cNvSpPr txBox="1"/>
          <p:nvPr/>
        </p:nvSpPr>
        <p:spPr>
          <a:xfrm>
            <a:off x="1858031" y="1658786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i&lt;5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A1320C-E779-26C1-B332-DB664B2B501E}"/>
              </a:ext>
            </a:extLst>
          </p:cNvPr>
          <p:cNvCxnSpPr/>
          <p:nvPr/>
        </p:nvCxnSpPr>
        <p:spPr>
          <a:xfrm>
            <a:off x="2148976" y="2089800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e 4">
            <a:extLst>
              <a:ext uri="{FF2B5EF4-FFF2-40B4-BE49-F238E27FC236}">
                <a16:creationId xmlns:a16="http://schemas.microsoft.com/office/drawing/2014/main" id="{7DA1958C-D40C-1E69-4E02-D7C011D03515}"/>
              </a:ext>
            </a:extLst>
          </p:cNvPr>
          <p:cNvSpPr/>
          <p:nvPr/>
        </p:nvSpPr>
        <p:spPr>
          <a:xfrm>
            <a:off x="1426948" y="2392312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D413E-6994-EA27-C5CF-DB10C036487E}"/>
              </a:ext>
            </a:extLst>
          </p:cNvPr>
          <p:cNvSpPr txBox="1"/>
          <p:nvPr/>
        </p:nvSpPr>
        <p:spPr>
          <a:xfrm>
            <a:off x="1667236" y="2546199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&lt;1 and i&lt;4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E679B1-CB4A-BC04-63EE-6DC18536511A}"/>
              </a:ext>
            </a:extLst>
          </p:cNvPr>
          <p:cNvCxnSpPr/>
          <p:nvPr/>
        </p:nvCxnSpPr>
        <p:spPr>
          <a:xfrm>
            <a:off x="2166986" y="290678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03883-E6F9-C034-6AD9-D479F8602AB9}"/>
              </a:ext>
            </a:extLst>
          </p:cNvPr>
          <p:cNvSpPr/>
          <p:nvPr/>
        </p:nvSpPr>
        <p:spPr>
          <a:xfrm>
            <a:off x="875172" y="3167398"/>
            <a:ext cx="2448061" cy="3778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=result + ”Hello, world”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0E249-99F3-1908-09E3-EF29AE2236B5}"/>
              </a:ext>
            </a:extLst>
          </p:cNvPr>
          <p:cNvCxnSpPr/>
          <p:nvPr/>
        </p:nvCxnSpPr>
        <p:spPr>
          <a:xfrm>
            <a:off x="2178492" y="358204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8AE365BC-F684-04D6-6E05-A7ED0F1E4EF8}"/>
              </a:ext>
            </a:extLst>
          </p:cNvPr>
          <p:cNvSpPr/>
          <p:nvPr/>
        </p:nvSpPr>
        <p:spPr>
          <a:xfrm>
            <a:off x="1439622" y="3865804"/>
            <a:ext cx="1454727" cy="53808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6643-2724-5976-A39C-0735F8DFC752}"/>
              </a:ext>
            </a:extLst>
          </p:cNvPr>
          <p:cNvSpPr txBox="1"/>
          <p:nvPr/>
        </p:nvSpPr>
        <p:spPr>
          <a:xfrm>
            <a:off x="1959167" y="4019691"/>
            <a:ext cx="1020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= 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5A389-A42F-CECB-2279-8A540EBD3221}"/>
              </a:ext>
            </a:extLst>
          </p:cNvPr>
          <p:cNvCxnSpPr/>
          <p:nvPr/>
        </p:nvCxnSpPr>
        <p:spPr>
          <a:xfrm>
            <a:off x="2125550" y="4379589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0F3F52F-0D68-E743-E1DD-90A423BBACC8}"/>
              </a:ext>
            </a:extLst>
          </p:cNvPr>
          <p:cNvSpPr/>
          <p:nvPr/>
        </p:nvSpPr>
        <p:spPr>
          <a:xfrm>
            <a:off x="875173" y="4684409"/>
            <a:ext cx="2448060" cy="3385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=result + ”Helle, zero”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1EBE2-B964-357C-3049-6EBC01B33383}"/>
              </a:ext>
            </a:extLst>
          </p:cNvPr>
          <p:cNvSpPr/>
          <p:nvPr/>
        </p:nvSpPr>
        <p:spPr>
          <a:xfrm>
            <a:off x="1468367" y="5320347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565BE7-D8F5-5ED3-F5C2-16890BC0AC3C}"/>
              </a:ext>
            </a:extLst>
          </p:cNvPr>
          <p:cNvCxnSpPr/>
          <p:nvPr/>
        </p:nvCxnSpPr>
        <p:spPr>
          <a:xfrm>
            <a:off x="2222263" y="5013918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7541E3-603B-4F0C-A9C9-B9D480349297}"/>
              </a:ext>
            </a:extLst>
          </p:cNvPr>
          <p:cNvCxnSpPr>
            <a:stCxn id="9" idx="3"/>
          </p:cNvCxnSpPr>
          <p:nvPr/>
        </p:nvCxnSpPr>
        <p:spPr>
          <a:xfrm>
            <a:off x="2881675" y="2661356"/>
            <a:ext cx="537348" cy="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9A26B7-39EE-08E3-25DA-93D5E95AD7C6}"/>
              </a:ext>
            </a:extLst>
          </p:cNvPr>
          <p:cNvCxnSpPr>
            <a:cxnSpLocks/>
          </p:cNvCxnSpPr>
          <p:nvPr/>
        </p:nvCxnSpPr>
        <p:spPr>
          <a:xfrm>
            <a:off x="3419597" y="2661355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3CB5A3-723A-1130-8C3C-8B4A16FFF53B}"/>
              </a:ext>
            </a:extLst>
          </p:cNvPr>
          <p:cNvCxnSpPr/>
          <p:nvPr/>
        </p:nvCxnSpPr>
        <p:spPr>
          <a:xfrm flipH="1">
            <a:off x="2215574" y="3680576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BEF924-FFCD-5BF0-6449-62492166936C}"/>
              </a:ext>
            </a:extLst>
          </p:cNvPr>
          <p:cNvSpPr txBox="1"/>
          <p:nvPr/>
        </p:nvSpPr>
        <p:spPr>
          <a:xfrm>
            <a:off x="2222263" y="2759285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20119-7F7E-A550-C23C-30919672F20C}"/>
              </a:ext>
            </a:extLst>
          </p:cNvPr>
          <p:cNvSpPr txBox="1"/>
          <p:nvPr/>
        </p:nvSpPr>
        <p:spPr>
          <a:xfrm>
            <a:off x="2883733" y="2324408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815F8D-939D-33D7-DCCA-0F3DEDCD84C0}"/>
              </a:ext>
            </a:extLst>
          </p:cNvPr>
          <p:cNvSpPr txBox="1"/>
          <p:nvPr/>
        </p:nvSpPr>
        <p:spPr>
          <a:xfrm>
            <a:off x="2170075" y="4279342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B03286-3187-350C-52C3-ED2C7D944A21}"/>
              </a:ext>
            </a:extLst>
          </p:cNvPr>
          <p:cNvCxnSpPr>
            <a:cxnSpLocks/>
          </p:cNvCxnSpPr>
          <p:nvPr/>
        </p:nvCxnSpPr>
        <p:spPr>
          <a:xfrm>
            <a:off x="3418462" y="4158342"/>
            <a:ext cx="0" cy="101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B599E0-EB25-74C8-6F3F-52773807960E}"/>
              </a:ext>
            </a:extLst>
          </p:cNvPr>
          <p:cNvCxnSpPr/>
          <p:nvPr/>
        </p:nvCxnSpPr>
        <p:spPr>
          <a:xfrm flipH="1">
            <a:off x="2214538" y="5191605"/>
            <a:ext cx="120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4512C8-0448-6A42-C9B9-A4B5F6B1B088}"/>
              </a:ext>
            </a:extLst>
          </p:cNvPr>
          <p:cNvSpPr txBox="1"/>
          <p:nvPr/>
        </p:nvSpPr>
        <p:spPr>
          <a:xfrm>
            <a:off x="2927869" y="3825091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E4CA8-F93E-7EFA-1118-E5198D906FEF}"/>
              </a:ext>
            </a:extLst>
          </p:cNvPr>
          <p:cNvCxnSpPr/>
          <p:nvPr/>
        </p:nvCxnSpPr>
        <p:spPr>
          <a:xfrm>
            <a:off x="2841579" y="4152087"/>
            <a:ext cx="5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59E397-E27A-3321-FCE6-2805B9280292}"/>
              </a:ext>
            </a:extLst>
          </p:cNvPr>
          <p:cNvSpPr txBox="1"/>
          <p:nvPr/>
        </p:nvSpPr>
        <p:spPr>
          <a:xfrm>
            <a:off x="2181812" y="1995124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8D2FB1-412B-43A8-09CD-BCD316C759E0}"/>
              </a:ext>
            </a:extLst>
          </p:cNvPr>
          <p:cNvCxnSpPr>
            <a:cxnSpLocks/>
          </p:cNvCxnSpPr>
          <p:nvPr/>
        </p:nvCxnSpPr>
        <p:spPr>
          <a:xfrm flipH="1">
            <a:off x="797251" y="5898017"/>
            <a:ext cx="1436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7DD38F-5E06-B451-9866-FB9EABDF58D5}"/>
              </a:ext>
            </a:extLst>
          </p:cNvPr>
          <p:cNvCxnSpPr>
            <a:cxnSpLocks/>
          </p:cNvCxnSpPr>
          <p:nvPr/>
        </p:nvCxnSpPr>
        <p:spPr>
          <a:xfrm flipV="1">
            <a:off x="815926" y="1404399"/>
            <a:ext cx="0" cy="44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D03F09-E1D7-A688-08DE-A6CB65270539}"/>
              </a:ext>
            </a:extLst>
          </p:cNvPr>
          <p:cNvCxnSpPr>
            <a:cxnSpLocks/>
          </p:cNvCxnSpPr>
          <p:nvPr/>
        </p:nvCxnSpPr>
        <p:spPr>
          <a:xfrm>
            <a:off x="815926" y="1404399"/>
            <a:ext cx="1362566" cy="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3FB5D9-C8C7-9AE7-0894-BD2DC5741E00}"/>
              </a:ext>
            </a:extLst>
          </p:cNvPr>
          <p:cNvCxnSpPr>
            <a:stCxn id="6" idx="3"/>
          </p:cNvCxnSpPr>
          <p:nvPr/>
        </p:nvCxnSpPr>
        <p:spPr>
          <a:xfrm>
            <a:off x="2864651" y="1820757"/>
            <a:ext cx="806373" cy="2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2347DC-194C-FE88-8F71-D83B752D5CF4}"/>
              </a:ext>
            </a:extLst>
          </p:cNvPr>
          <p:cNvCxnSpPr>
            <a:cxnSpLocks/>
          </p:cNvCxnSpPr>
          <p:nvPr/>
        </p:nvCxnSpPr>
        <p:spPr>
          <a:xfrm>
            <a:off x="3671024" y="1832104"/>
            <a:ext cx="17172" cy="417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D01744-2EBB-CA59-F75F-E0D50E19C58E}"/>
              </a:ext>
            </a:extLst>
          </p:cNvPr>
          <p:cNvCxnSpPr/>
          <p:nvPr/>
        </p:nvCxnSpPr>
        <p:spPr>
          <a:xfrm>
            <a:off x="2222263" y="5653012"/>
            <a:ext cx="11689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0F7B4B1-AE29-0A40-2CEE-6F381E435D20}"/>
              </a:ext>
            </a:extLst>
          </p:cNvPr>
          <p:cNvSpPr/>
          <p:nvPr/>
        </p:nvSpPr>
        <p:spPr>
          <a:xfrm>
            <a:off x="1380913" y="6117475"/>
            <a:ext cx="1829073" cy="332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 result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 : coins arrondis 36">
            <a:extLst>
              <a:ext uri="{FF2B5EF4-FFF2-40B4-BE49-F238E27FC236}">
                <a16:creationId xmlns:a16="http://schemas.microsoft.com/office/drawing/2014/main" id="{799AA1D9-FAD5-C501-AEE0-39D93BA38D50}"/>
              </a:ext>
            </a:extLst>
          </p:cNvPr>
          <p:cNvSpPr/>
          <p:nvPr/>
        </p:nvSpPr>
        <p:spPr>
          <a:xfrm>
            <a:off x="4276116" y="6109844"/>
            <a:ext cx="1459920" cy="3193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335CFA-ECA7-BF47-DB2E-19079BFD9013}"/>
              </a:ext>
            </a:extLst>
          </p:cNvPr>
          <p:cNvSpPr/>
          <p:nvPr/>
        </p:nvSpPr>
        <p:spPr>
          <a:xfrm>
            <a:off x="1407836" y="548067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=0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655D69-82AE-D82D-449C-201EA192E32F}"/>
              </a:ext>
            </a:extLst>
          </p:cNvPr>
          <p:cNvSpPr/>
          <p:nvPr/>
        </p:nvSpPr>
        <p:spPr>
          <a:xfrm>
            <a:off x="1392974" y="1029023"/>
            <a:ext cx="1559067" cy="332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 “”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5B6F6A-406C-1AEE-60DB-C3359016D74D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2172508" y="880732"/>
            <a:ext cx="14862" cy="1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673ADF-4276-3794-B464-C194924A7E94}"/>
              </a:ext>
            </a:extLst>
          </p:cNvPr>
          <p:cNvCxnSpPr>
            <a:stCxn id="40" idx="2"/>
            <a:endCxn id="6" idx="0"/>
          </p:cNvCxnSpPr>
          <p:nvPr/>
        </p:nvCxnSpPr>
        <p:spPr>
          <a:xfrm flipH="1">
            <a:off x="2137288" y="1361688"/>
            <a:ext cx="35220" cy="1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164C51-A4EF-20DE-2945-E60CDC0EDACE}"/>
              </a:ext>
            </a:extLst>
          </p:cNvPr>
          <p:cNvCxnSpPr/>
          <p:nvPr/>
        </p:nvCxnSpPr>
        <p:spPr>
          <a:xfrm flipH="1">
            <a:off x="2257408" y="6004012"/>
            <a:ext cx="14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28CFEA-AC1E-D972-D55B-752470F629BB}"/>
              </a:ext>
            </a:extLst>
          </p:cNvPr>
          <p:cNvCxnSpPr/>
          <p:nvPr/>
        </p:nvCxnSpPr>
        <p:spPr>
          <a:xfrm>
            <a:off x="2257408" y="5988796"/>
            <a:ext cx="0" cy="1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79CBE-C2EA-0DCF-2482-9F3EFCA4943D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209986" y="6269495"/>
            <a:ext cx="1066130" cy="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C60266-F141-70D0-29CE-2AD6DA8E91F5}"/>
              </a:ext>
            </a:extLst>
          </p:cNvPr>
          <p:cNvSpPr txBox="1"/>
          <p:nvPr/>
        </p:nvSpPr>
        <p:spPr>
          <a:xfrm>
            <a:off x="2909455" y="1421324"/>
            <a:ext cx="760654" cy="37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9316" y="31930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147455" y="839420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89316" y="1149927"/>
            <a:ext cx="215282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10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29181" y="1648691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9316" y="1960358"/>
            <a:ext cx="215282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29181" y="2459122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9316" y="2770789"/>
            <a:ext cx="215282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29181" y="3270713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9316" y="3581220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sum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10907" y="3976255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9316" y="433076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83" y="1066431"/>
            <a:ext cx="4285154" cy="2696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9316" y="31930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147455" y="839420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53373" y="1122789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324151" y="1485377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29181" y="2217297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035776" y="2579886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129181" y="3377173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4"/>
          <p:cNvSpPr/>
          <p:nvPr/>
        </p:nvSpPr>
        <p:spPr>
          <a:xfrm>
            <a:off x="998632" y="3739761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“Hello”</a:t>
            </a:r>
            <a:endParaRPr lang="en-US" dirty="0"/>
          </a:p>
        </p:txBody>
      </p:sp>
      <p:cxnSp>
        <p:nvCxnSpPr>
          <p:cNvPr id="16" name="Straight Connector 15"/>
          <p:cNvCxnSpPr>
            <a:stCxn id="10" idx="3"/>
          </p:cNvCxnSpPr>
          <p:nvPr/>
        </p:nvCxnSpPr>
        <p:spPr>
          <a:xfrm flipV="1">
            <a:off x="3222585" y="2978529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8259" y="2978529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3324855" y="3269673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 4 and i&lt;=7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55404" y="4066960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/>
          <p:cNvSpPr/>
          <p:nvPr/>
        </p:nvSpPr>
        <p:spPr>
          <a:xfrm>
            <a:off x="3397265" y="4418895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“Okay”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486688" y="3668316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6740" y="3668316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652361" y="3900679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&gt;=1 and i&lt;=3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82910" y="4697966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/>
          <p:cNvSpPr/>
          <p:nvPr/>
        </p:nvSpPr>
        <p:spPr>
          <a:xfrm>
            <a:off x="5724771" y="5049901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“No !”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02279" y="248755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031" y="3192506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9170" y="3878922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5215" y="326967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9159" y="385894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047" y="458363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811739" y="4299322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4392" y="4299322"/>
            <a:ext cx="0" cy="133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5202149" y="141870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164446" y="4134796"/>
            <a:ext cx="1281" cy="184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179758" y="4616412"/>
            <a:ext cx="121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179758" y="5241709"/>
            <a:ext cx="3545014" cy="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179758" y="5597236"/>
            <a:ext cx="6274634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26473" y="5977139"/>
            <a:ext cx="165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84909" y="994673"/>
            <a:ext cx="27709" cy="498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4909" y="994673"/>
            <a:ext cx="167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3"/>
          </p:cNvCxnSpPr>
          <p:nvPr/>
        </p:nvCxnSpPr>
        <p:spPr>
          <a:xfrm flipV="1">
            <a:off x="3678084" y="1670043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60494" y="1284520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03" y="1829338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2502658" y="748684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2271947" y="1829338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2271946" y="2824428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b = </a:t>
            </a:r>
            <a:r>
              <a:rPr lang="en-US" dirty="0"/>
              <a:t>a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2092108" y="381951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Print(“b”)</a:t>
            </a:r>
          </a:p>
        </p:txBody>
      </p:sp>
      <p:sp>
        <p:nvSpPr>
          <p:cNvPr id="9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2502658" y="481460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END</a:t>
            </a: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258441" y="134948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3258440" y="234457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58439" y="3344546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58438" y="433475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248" y="1529292"/>
            <a:ext cx="3422752" cy="2634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03267" y="33447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761406" y="854587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320864" y="1857080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991642" y="2219668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672" y="2951588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3267" y="3314177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796672" y="4111464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2890076" y="3712820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85750" y="3712820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992346" y="4003964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 4 and i&lt;=7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22895" y="4801251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54179" y="4402607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94231" y="4402607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319852" y="46349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&gt;=1 and i&lt;=3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50401" y="54322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9770" y="322184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7522" y="392679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6661" y="461321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706" y="400396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6650" y="459323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9538" y="531792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479230" y="5033613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21883" y="5033613"/>
            <a:ext cx="0" cy="133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893482" y="309742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831937" y="4869087"/>
            <a:ext cx="1281" cy="184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847249" y="6331527"/>
            <a:ext cx="6274634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3964" y="6711430"/>
            <a:ext cx="165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52400" y="1728964"/>
            <a:ext cx="27709" cy="498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" y="1728964"/>
            <a:ext cx="167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3"/>
          </p:cNvCxnSpPr>
          <p:nvPr/>
        </p:nvCxnSpPr>
        <p:spPr>
          <a:xfrm flipV="1">
            <a:off x="3345575" y="2404334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27985" y="2018811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836" y="1165094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805809" y="1532398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4682" y="4489470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21915" y="5163839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12276" y="5763005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cxnSp>
        <p:nvCxnSpPr>
          <p:cNvPr id="52" name="Straight Connector 51"/>
          <p:cNvCxnSpPr>
            <a:stCxn id="43" idx="2"/>
          </p:cNvCxnSpPr>
          <p:nvPr/>
        </p:nvCxnSpPr>
        <p:spPr>
          <a:xfrm flipH="1">
            <a:off x="4122894" y="5528037"/>
            <a:ext cx="1" cy="21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814947" y="5748219"/>
            <a:ext cx="231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1"/>
          </p:cNvCxnSpPr>
          <p:nvPr/>
        </p:nvCxnSpPr>
        <p:spPr>
          <a:xfrm flipH="1">
            <a:off x="1847249" y="5945104"/>
            <a:ext cx="366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4"/>
          <p:cNvSpPr/>
          <p:nvPr/>
        </p:nvSpPr>
        <p:spPr>
          <a:xfrm>
            <a:off x="4782842" y="2187802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number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31" idx="0"/>
          </p:cNvCxnSpPr>
          <p:nvPr/>
        </p:nvCxnSpPr>
        <p:spPr>
          <a:xfrm>
            <a:off x="5916169" y="2582837"/>
            <a:ext cx="53726" cy="5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65" y="1686681"/>
            <a:ext cx="3498935" cy="2616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3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03267" y="33447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4" name="Straight Arrow Connector 43"/>
          <p:cNvCxnSpPr>
            <a:stCxn id="43" idx="2"/>
            <a:endCxn id="45" idx="0"/>
          </p:cNvCxnSpPr>
          <p:nvPr/>
        </p:nvCxnSpPr>
        <p:spPr>
          <a:xfrm flipH="1">
            <a:off x="1745417" y="854587"/>
            <a:ext cx="34263" cy="4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33061" y="1261080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93877" y="1639086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96672" y="2951588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3267" y="3314177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>
          <a:xfrm>
            <a:off x="1796672" y="4111464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2890076" y="3712820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5750" y="3712820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992346" y="4003964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 4 and i&lt;=7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122895" y="4801251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154179" y="4402607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94231" y="4402607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319852" y="46349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&gt;=1 and i&lt;=3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50401" y="54322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69770" y="322184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57522" y="392679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06661" y="461321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2706" y="400396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26650" y="459323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9538" y="531792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479230" y="5033613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121883" y="5033613"/>
            <a:ext cx="0" cy="161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794650" y="156369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831937" y="4869087"/>
            <a:ext cx="1281" cy="184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3964" y="6711430"/>
            <a:ext cx="165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35408" y="1132980"/>
            <a:ext cx="44702" cy="557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35409" y="1132980"/>
            <a:ext cx="167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3"/>
          </p:cNvCxnSpPr>
          <p:nvPr/>
        </p:nvCxnSpPr>
        <p:spPr>
          <a:xfrm flipV="1">
            <a:off x="3257772" y="1808334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71271" y="1393532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3877" y="262938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735454" y="2358411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54682" y="4489470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 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221915" y="5163839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512276" y="5763005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cxnSp>
        <p:nvCxnSpPr>
          <p:cNvPr id="79" name="Straight Connector 78"/>
          <p:cNvCxnSpPr>
            <a:stCxn id="77" idx="2"/>
          </p:cNvCxnSpPr>
          <p:nvPr/>
        </p:nvCxnSpPr>
        <p:spPr>
          <a:xfrm flipH="1">
            <a:off x="4122894" y="5528037"/>
            <a:ext cx="1" cy="21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814947" y="5748219"/>
            <a:ext cx="231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1"/>
          </p:cNvCxnSpPr>
          <p:nvPr/>
        </p:nvCxnSpPr>
        <p:spPr>
          <a:xfrm flipH="1">
            <a:off x="1847249" y="5945104"/>
            <a:ext cx="366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4"/>
          <p:cNvSpPr/>
          <p:nvPr/>
        </p:nvSpPr>
        <p:spPr>
          <a:xfrm>
            <a:off x="5336842" y="6455604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number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flipH="1">
            <a:off x="6413255" y="6127203"/>
            <a:ext cx="1" cy="32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479230" y="6653121"/>
            <a:ext cx="642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794856" y="6653121"/>
            <a:ext cx="354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91" y="1143508"/>
            <a:ext cx="4337542" cy="361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735454" y="394825"/>
            <a:ext cx="18274" cy="2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33061" y="1261080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93877" y="1639086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672" y="2951588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3267" y="3314177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796672" y="4111464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</p:cNvCxnSpPr>
          <p:nvPr/>
        </p:nvCxnSpPr>
        <p:spPr>
          <a:xfrm flipV="1">
            <a:off x="2890076" y="3712820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5750" y="3712820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992346" y="4003964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 4 and i&lt;=7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22895" y="4801251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54179" y="4402607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94231" y="4402607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319852" y="46349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&gt;=1 and i&lt;=3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50401" y="54322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69770" y="322184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7522" y="392679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6661" y="461321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2706" y="4003964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6650" y="459323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9873" y="5343371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479230" y="5033613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118764" y="5033613"/>
            <a:ext cx="3119" cy="133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748757" y="243783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831937" y="4869087"/>
            <a:ext cx="1281" cy="184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3964" y="6711430"/>
            <a:ext cx="165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35408" y="1132980"/>
            <a:ext cx="44702" cy="557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5409" y="1132980"/>
            <a:ext cx="160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</p:cNvCxnSpPr>
          <p:nvPr/>
        </p:nvCxnSpPr>
        <p:spPr>
          <a:xfrm flipV="1">
            <a:off x="3257772" y="1808334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271" y="1393532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3877" y="262938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735454" y="2358411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4682" y="4489470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sum + 1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21915" y="5163839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number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12276" y="5763005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sum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2"/>
          </p:cNvCxnSpPr>
          <p:nvPr/>
        </p:nvCxnSpPr>
        <p:spPr>
          <a:xfrm flipH="1">
            <a:off x="4122894" y="5528037"/>
            <a:ext cx="1" cy="21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14947" y="5748219"/>
            <a:ext cx="231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>
            <a:off x="1847249" y="5945104"/>
            <a:ext cx="366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831938" y="6373091"/>
            <a:ext cx="6286826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75071" y="574755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8" idx="2"/>
            <a:endCxn id="7" idx="0"/>
          </p:cNvCxnSpPr>
          <p:nvPr/>
        </p:nvCxnSpPr>
        <p:spPr>
          <a:xfrm>
            <a:off x="1676051" y="938953"/>
            <a:ext cx="69366" cy="32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4"/>
          <p:cNvSpPr/>
          <p:nvPr/>
        </p:nvSpPr>
        <p:spPr>
          <a:xfrm>
            <a:off x="4740520" y="1603468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number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5816933" y="1962253"/>
            <a:ext cx="8237" cy="4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476" y="1601585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54851" y="724655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15667" y="110266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28573" y="2118483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0?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621978" y="2915770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</p:cNvCxnSpPr>
          <p:nvPr/>
        </p:nvCxnSpPr>
        <p:spPr>
          <a:xfrm flipV="1">
            <a:off x="2715382" y="2517126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11056" y="2517126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817652" y="28082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48201" y="36055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79485" y="3206913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9537" y="3206913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145158" y="3439276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&lt;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75707" y="4236563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5076" y="202615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2828" y="273110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3961" y="348872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8012" y="280827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1956" y="339753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5179" y="414767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304536" y="3837919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670547" y="1901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640252" y="3673393"/>
            <a:ext cx="18273" cy="250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5755" y="6175005"/>
            <a:ext cx="1506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7198" y="596555"/>
            <a:ext cx="44702" cy="557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199" y="596555"/>
            <a:ext cx="160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</p:cNvCxnSpPr>
          <p:nvPr/>
        </p:nvCxnSpPr>
        <p:spPr>
          <a:xfrm flipV="1">
            <a:off x="3179562" y="1271909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93061" y="857107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657244" y="1821986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8200" y="4332343"/>
            <a:ext cx="1" cy="21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40253" y="4552525"/>
            <a:ext cx="231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49389" y="4912926"/>
            <a:ext cx="3950122" cy="1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40251" y="5899823"/>
            <a:ext cx="6306938" cy="1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4"/>
          <p:cNvSpPr/>
          <p:nvPr/>
        </p:nvSpPr>
        <p:spPr>
          <a:xfrm>
            <a:off x="4662310" y="1067043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“A”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28" idx="0"/>
          </p:cNvCxnSpPr>
          <p:nvPr/>
        </p:nvCxnSpPr>
        <p:spPr>
          <a:xfrm>
            <a:off x="5738723" y="1425828"/>
            <a:ext cx="8237" cy="4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7" idx="0"/>
          </p:cNvCxnSpPr>
          <p:nvPr/>
        </p:nvCxnSpPr>
        <p:spPr>
          <a:xfrm>
            <a:off x="1657244" y="418913"/>
            <a:ext cx="9963" cy="30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4"/>
          <p:cNvSpPr/>
          <p:nvPr/>
        </p:nvSpPr>
        <p:spPr>
          <a:xfrm>
            <a:off x="838246" y="33113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“B”</a:t>
            </a:r>
            <a:endParaRPr lang="en-US" dirty="0"/>
          </a:p>
        </p:txBody>
      </p:sp>
      <p:sp>
        <p:nvSpPr>
          <p:cNvPr id="52" name="Rectangle 14"/>
          <p:cNvSpPr/>
          <p:nvPr/>
        </p:nvSpPr>
        <p:spPr>
          <a:xfrm>
            <a:off x="3141085" y="40078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“C”</a:t>
            </a:r>
            <a:endParaRPr lang="en-US" dirty="0"/>
          </a:p>
        </p:txBody>
      </p:sp>
      <p:sp>
        <p:nvSpPr>
          <p:cNvPr id="48" name="Rectangle 14"/>
          <p:cNvSpPr/>
          <p:nvPr/>
        </p:nvSpPr>
        <p:spPr>
          <a:xfrm>
            <a:off x="5501112" y="47154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“D”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938052" y="3837919"/>
            <a:ext cx="9137" cy="86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4"/>
          <p:cNvSpPr/>
          <p:nvPr/>
        </p:nvSpPr>
        <p:spPr>
          <a:xfrm>
            <a:off x="7343961" y="470229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“E”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947189" y="5110444"/>
            <a:ext cx="0" cy="81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93" y="1132180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54851" y="724655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15667" y="110266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28573" y="2118483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0?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621978" y="2915770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2715382" y="2517126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1056" y="2517126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817652" y="28082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&gt;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48201" y="36055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9485" y="3206913"/>
            <a:ext cx="1240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19537" y="3206913"/>
            <a:ext cx="19025" cy="2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145158" y="3439276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&lt;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75707" y="4236563"/>
            <a:ext cx="69472" cy="46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5076" y="202615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2828" y="273110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43961" y="348872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8012" y="280827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1956" y="339753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5179" y="414767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304536" y="3837919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670547" y="1901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1022" y="5347855"/>
            <a:ext cx="7796167" cy="7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7198" y="596555"/>
            <a:ext cx="93824" cy="483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99" y="596555"/>
            <a:ext cx="160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 flipV="1">
            <a:off x="3179562" y="1271909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3061" y="857107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657244" y="1821986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4"/>
          <p:cNvSpPr/>
          <p:nvPr/>
        </p:nvSpPr>
        <p:spPr>
          <a:xfrm>
            <a:off x="4662310" y="1067043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“A”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5" idx="0"/>
          </p:cNvCxnSpPr>
          <p:nvPr/>
        </p:nvCxnSpPr>
        <p:spPr>
          <a:xfrm>
            <a:off x="5738723" y="1425828"/>
            <a:ext cx="8237" cy="4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" idx="0"/>
          </p:cNvCxnSpPr>
          <p:nvPr/>
        </p:nvCxnSpPr>
        <p:spPr>
          <a:xfrm>
            <a:off x="1657244" y="418913"/>
            <a:ext cx="9963" cy="30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838246" y="33113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“B”</a:t>
            </a:r>
            <a:endParaRPr lang="en-US" dirty="0"/>
          </a:p>
        </p:txBody>
      </p:sp>
      <p:sp>
        <p:nvSpPr>
          <p:cNvPr id="41" name="Rectangle 14"/>
          <p:cNvSpPr/>
          <p:nvPr/>
        </p:nvSpPr>
        <p:spPr>
          <a:xfrm>
            <a:off x="3141085" y="40078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“C”</a:t>
            </a:r>
            <a:endParaRPr lang="en-US" dirty="0"/>
          </a:p>
        </p:txBody>
      </p:sp>
      <p:sp>
        <p:nvSpPr>
          <p:cNvPr id="42" name="Rectangle 14"/>
          <p:cNvSpPr/>
          <p:nvPr/>
        </p:nvSpPr>
        <p:spPr>
          <a:xfrm>
            <a:off x="5501112" y="47154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“D”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38052" y="3837919"/>
            <a:ext cx="9137" cy="86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47189" y="5110444"/>
            <a:ext cx="0" cy="23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4"/>
          <p:cNvSpPr/>
          <p:nvPr/>
        </p:nvSpPr>
        <p:spPr>
          <a:xfrm>
            <a:off x="7343961" y="470229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“E”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640251" y="3706344"/>
            <a:ext cx="0" cy="2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21977" y="3968145"/>
            <a:ext cx="138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06436" y="3278358"/>
            <a:ext cx="0" cy="68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03189" y="4402844"/>
            <a:ext cx="18274" cy="29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03189" y="4702299"/>
            <a:ext cx="138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380847" y="3918505"/>
            <a:ext cx="6801" cy="7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54851" y="724655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15667" y="110266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28573" y="2118483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0?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621978" y="2915770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2715382" y="2517126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1056" y="2517126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817652" y="2808270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&lt;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48201" y="3605557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5076" y="2026150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2828" y="2731103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3250" y="2810619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1956" y="3397537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004461" y="3211837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670547" y="1901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51024" y="5426860"/>
            <a:ext cx="3815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7198" y="596555"/>
            <a:ext cx="93824" cy="483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199" y="596555"/>
            <a:ext cx="160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flipV="1">
            <a:off x="3179562" y="1271909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3061" y="857107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57244" y="1821986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4"/>
          <p:cNvSpPr/>
          <p:nvPr/>
        </p:nvSpPr>
        <p:spPr>
          <a:xfrm>
            <a:off x="4662310" y="1067043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“A”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25" idx="0"/>
          </p:cNvCxnSpPr>
          <p:nvPr/>
        </p:nvCxnSpPr>
        <p:spPr>
          <a:xfrm>
            <a:off x="5738723" y="1425828"/>
            <a:ext cx="8237" cy="4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0"/>
          </p:cNvCxnSpPr>
          <p:nvPr/>
        </p:nvCxnSpPr>
        <p:spPr>
          <a:xfrm>
            <a:off x="1657244" y="418913"/>
            <a:ext cx="9963" cy="30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4"/>
          <p:cNvSpPr/>
          <p:nvPr/>
        </p:nvSpPr>
        <p:spPr>
          <a:xfrm>
            <a:off x="838246" y="33113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“B”</a:t>
            </a:r>
            <a:endParaRPr lang="en-US" dirty="0"/>
          </a:p>
        </p:txBody>
      </p:sp>
      <p:sp>
        <p:nvSpPr>
          <p:cNvPr id="36" name="Rectangle 14"/>
          <p:cNvSpPr/>
          <p:nvPr/>
        </p:nvSpPr>
        <p:spPr>
          <a:xfrm>
            <a:off x="3141085" y="400780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“D”</a:t>
            </a:r>
            <a:endParaRPr lang="en-US" dirty="0"/>
          </a:p>
        </p:txBody>
      </p:sp>
      <p:sp>
        <p:nvSpPr>
          <p:cNvPr id="37" name="Rectangle 14"/>
          <p:cNvSpPr/>
          <p:nvPr/>
        </p:nvSpPr>
        <p:spPr>
          <a:xfrm>
            <a:off x="3109681" y="4711880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“F”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586913" y="3230530"/>
            <a:ext cx="51065" cy="77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4980896" y="3997165"/>
            <a:ext cx="129481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“E”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640251" y="3706344"/>
            <a:ext cx="0" cy="2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21977" y="3968145"/>
            <a:ext cx="138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06436" y="3278358"/>
            <a:ext cx="0" cy="68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86913" y="4392200"/>
            <a:ext cx="0" cy="19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66475" y="4585855"/>
            <a:ext cx="1620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6475" y="4392200"/>
            <a:ext cx="0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57338" y="5106915"/>
            <a:ext cx="9137" cy="31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334960" y="1417404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995776" y="179541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8682" y="2811232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= 0?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1802087" y="3608519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2895491" y="3209875"/>
            <a:ext cx="1195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1165" y="3209875"/>
            <a:ext cx="0" cy="29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997761" y="3501019"/>
            <a:ext cx="2186809" cy="797287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 &lt;= 3?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28310" y="4298306"/>
            <a:ext cx="18274" cy="36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5185" y="2718899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2937" y="3423852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3359" y="3503368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2065" y="4090286"/>
            <a:ext cx="8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84570" y="3904586"/>
            <a:ext cx="642653" cy="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850656" y="259415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1133" y="6119609"/>
            <a:ext cx="3815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37307" y="1289304"/>
            <a:ext cx="93824" cy="483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7308" y="1289304"/>
            <a:ext cx="160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359671" y="1964658"/>
            <a:ext cx="1524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3170" y="1549856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37353" y="2514735"/>
            <a:ext cx="18274" cy="3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4"/>
          <p:cNvSpPr/>
          <p:nvPr/>
        </p:nvSpPr>
        <p:spPr>
          <a:xfrm>
            <a:off x="4842419" y="1759792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“End”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5918832" y="2118577"/>
            <a:ext cx="8237" cy="4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/>
          <p:cNvSpPr/>
          <p:nvPr/>
        </p:nvSpPr>
        <p:spPr>
          <a:xfrm>
            <a:off x="1018355" y="4004058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“B”</a:t>
            </a:r>
            <a:endParaRPr lang="en-US" dirty="0"/>
          </a:p>
        </p:txBody>
      </p:sp>
      <p:sp>
        <p:nvSpPr>
          <p:cNvPr id="28" name="Rectangle 14"/>
          <p:cNvSpPr/>
          <p:nvPr/>
        </p:nvSpPr>
        <p:spPr>
          <a:xfrm>
            <a:off x="3321194" y="4700558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“D”</a:t>
            </a:r>
            <a:endParaRPr lang="en-US" dirty="0"/>
          </a:p>
        </p:txBody>
      </p:sp>
      <p:sp>
        <p:nvSpPr>
          <p:cNvPr id="29" name="Rectangle 14"/>
          <p:cNvSpPr/>
          <p:nvPr/>
        </p:nvSpPr>
        <p:spPr>
          <a:xfrm>
            <a:off x="3289790" y="5404629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“F”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67022" y="3923279"/>
            <a:ext cx="51065" cy="77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4"/>
          <p:cNvSpPr/>
          <p:nvPr/>
        </p:nvSpPr>
        <p:spPr>
          <a:xfrm>
            <a:off x="5161005" y="4689914"/>
            <a:ext cx="129481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“E”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20360" y="4399093"/>
            <a:ext cx="0" cy="2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02086" y="4660894"/>
            <a:ext cx="138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86545" y="3971107"/>
            <a:ext cx="0" cy="68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67022" y="5084949"/>
            <a:ext cx="0" cy="19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6584" y="5278604"/>
            <a:ext cx="1620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6584" y="5084949"/>
            <a:ext cx="0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37447" y="5799664"/>
            <a:ext cx="9137" cy="31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53728" y="415539"/>
            <a:ext cx="9963" cy="30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4"/>
          <p:cNvSpPr/>
          <p:nvPr/>
        </p:nvSpPr>
        <p:spPr>
          <a:xfrm>
            <a:off x="676162" y="708026"/>
            <a:ext cx="2152826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“Start”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5" idx="0"/>
          </p:cNvCxnSpPr>
          <p:nvPr/>
        </p:nvCxnSpPr>
        <p:spPr>
          <a:xfrm>
            <a:off x="1802086" y="1103061"/>
            <a:ext cx="45230" cy="31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96" y="1772551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50" y="1145371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2749" y="177976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3728" y="1509569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3728" y="2117807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41372" y="2388000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912150" y="2726045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2749" y="3768607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Sum+=number*i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53728" y="3498414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</p:cNvCxnSpPr>
          <p:nvPr/>
        </p:nvCxnSpPr>
        <p:spPr>
          <a:xfrm flipH="1">
            <a:off x="1753728" y="4132805"/>
            <a:ext cx="1" cy="24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838" y="4373480"/>
            <a:ext cx="1642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0838" y="2276333"/>
            <a:ext cx="0" cy="20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0838" y="2276333"/>
            <a:ext cx="164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V="1">
            <a:off x="3266083" y="2932608"/>
            <a:ext cx="336101" cy="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02184" y="2932608"/>
            <a:ext cx="0" cy="18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753728" y="4789117"/>
            <a:ext cx="184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53728" y="4789117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299" y="2563275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14"/>
          <p:cNvSpPr/>
          <p:nvPr/>
        </p:nvSpPr>
        <p:spPr>
          <a:xfrm>
            <a:off x="960857" y="5075215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05021" y="5470249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4"/>
          <p:cNvSpPr/>
          <p:nvPr/>
        </p:nvSpPr>
        <p:spPr>
          <a:xfrm>
            <a:off x="912150" y="5756347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“End”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92076" y="6151382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0819" y="6463175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46700" y="3313748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ongoing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3726" y="944088"/>
            <a:ext cx="5799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4"/>
          <p:cNvSpPr/>
          <p:nvPr/>
        </p:nvSpPr>
        <p:spPr>
          <a:xfrm>
            <a:off x="944363" y="628293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“Start”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50" y="1145371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2749" y="177976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3728" y="1509569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3728" y="2117807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241372" y="2388000"/>
            <a:ext cx="3024711" cy="10945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912150" y="2726045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TIMES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2749" y="3768607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Sum-=number*i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3728" y="3498414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2"/>
          </p:cNvCxnSpPr>
          <p:nvPr/>
        </p:nvCxnSpPr>
        <p:spPr>
          <a:xfrm flipH="1">
            <a:off x="1753728" y="4132805"/>
            <a:ext cx="1" cy="24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0838" y="4373480"/>
            <a:ext cx="1642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0838" y="2276333"/>
            <a:ext cx="0" cy="20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0838" y="2276333"/>
            <a:ext cx="164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</p:cNvCxnSpPr>
          <p:nvPr/>
        </p:nvCxnSpPr>
        <p:spPr>
          <a:xfrm flipV="1">
            <a:off x="3266083" y="2932608"/>
            <a:ext cx="336101" cy="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02184" y="2932608"/>
            <a:ext cx="0" cy="18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53728" y="4789117"/>
            <a:ext cx="184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3728" y="4789117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9299" y="2563275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14"/>
          <p:cNvSpPr/>
          <p:nvPr/>
        </p:nvSpPr>
        <p:spPr>
          <a:xfrm>
            <a:off x="632160" y="5086716"/>
            <a:ext cx="219798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sum+number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5021" y="5470249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/>
          <p:cNvSpPr/>
          <p:nvPr/>
        </p:nvSpPr>
        <p:spPr>
          <a:xfrm>
            <a:off x="912150" y="5756347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“End”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92076" y="6151382"/>
            <a:ext cx="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46700" y="3313748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ongoing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53726" y="944088"/>
            <a:ext cx="5799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/>
          <p:cNvSpPr/>
          <p:nvPr/>
        </p:nvSpPr>
        <p:spPr>
          <a:xfrm>
            <a:off x="944363" y="628293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“Start”</a:t>
            </a:r>
            <a:endParaRPr lang="en-US" dirty="0"/>
          </a:p>
        </p:txBody>
      </p:sp>
      <p:sp>
        <p:nvSpPr>
          <p:cNvPr id="31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0819" y="6463175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50" y="1145371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3726" y="944088"/>
            <a:ext cx="5799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944363" y="628293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“Start”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4164" y="1733095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78451" y="19067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i</a:t>
            </a:r>
            <a:r>
              <a:rPr lang="en-US" dirty="0" smtClean="0">
                <a:solidFill>
                  <a:sysClr val="windowText" lastClr="000000"/>
                </a:solidFill>
              </a:rPr>
              <a:t> &lt; 7?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1753730" y="1509569"/>
            <a:ext cx="13423" cy="2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94167" y="2466323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/>
          <p:cNvSpPr/>
          <p:nvPr/>
        </p:nvSpPr>
        <p:spPr>
          <a:xfrm>
            <a:off x="353570" y="2711649"/>
            <a:ext cx="293296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“In loop:  ”+ str(i)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1673" y="336978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i + 1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96854" y="3087718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</p:cNvCxnSpPr>
          <p:nvPr/>
        </p:nvCxnSpPr>
        <p:spPr>
          <a:xfrm flipH="1">
            <a:off x="1794167" y="3733980"/>
            <a:ext cx="8486" cy="25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8545" y="3990109"/>
            <a:ext cx="16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8545" y="1620982"/>
            <a:ext cx="0" cy="236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8545" y="1620982"/>
            <a:ext cx="161518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</p:cNvCxnSpPr>
          <p:nvPr/>
        </p:nvCxnSpPr>
        <p:spPr>
          <a:xfrm flipV="1">
            <a:off x="2830141" y="2092036"/>
            <a:ext cx="785895" cy="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16036" y="2092036"/>
            <a:ext cx="0" cy="2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67153" y="4267200"/>
            <a:ext cx="1848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774084" y="4267200"/>
            <a:ext cx="0" cy="25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4"/>
          <p:cNvSpPr/>
          <p:nvPr/>
        </p:nvSpPr>
        <p:spPr>
          <a:xfrm>
            <a:off x="981215" y="4509626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“End”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31433" y="4904661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90739" y="5175465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6697" y="2287936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34242" y="3078492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ongoing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73269" y="1733095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2502658" y="748684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2271947" y="1829338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2271946" y="2824428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b = </a:t>
            </a:r>
            <a:r>
              <a:rPr lang="en-US" dirty="0"/>
              <a:t>a</a:t>
            </a:r>
            <a:endParaRPr lang="en-US" dirty="0"/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2092108" y="381951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Print(b)</a:t>
            </a:r>
          </a:p>
        </p:txBody>
      </p:sp>
      <p:sp>
        <p:nvSpPr>
          <p:cNvPr id="12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2502658" y="481460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END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3258441" y="134948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3258440" y="234457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58439" y="3344546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58438" y="4334759"/>
            <a:ext cx="1" cy="47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50" y="1145371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3726" y="944088"/>
            <a:ext cx="5799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944363" y="628293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“Start”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04164" y="1733095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478451" y="19067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i</a:t>
            </a:r>
            <a:r>
              <a:rPr lang="en-US" dirty="0" smtClean="0">
                <a:solidFill>
                  <a:sysClr val="windowText" lastClr="000000"/>
                </a:solidFill>
              </a:rPr>
              <a:t> &gt; 7?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1753730" y="1509569"/>
            <a:ext cx="13423" cy="2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94167" y="2466323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/>
          <p:cNvSpPr/>
          <p:nvPr/>
        </p:nvSpPr>
        <p:spPr>
          <a:xfrm>
            <a:off x="353570" y="2711649"/>
            <a:ext cx="293296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“In loop:  ”+ str(i)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1673" y="3369782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i + 1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96854" y="3087718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1794167" y="3733980"/>
            <a:ext cx="8486" cy="25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8545" y="3990109"/>
            <a:ext cx="16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8545" y="1620982"/>
            <a:ext cx="0" cy="236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8545" y="1620982"/>
            <a:ext cx="161518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 flipV="1">
            <a:off x="2830141" y="2092036"/>
            <a:ext cx="785895" cy="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16036" y="2092036"/>
            <a:ext cx="0" cy="2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67153" y="4267200"/>
            <a:ext cx="1848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74084" y="4267200"/>
            <a:ext cx="0" cy="25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4"/>
          <p:cNvSpPr/>
          <p:nvPr/>
        </p:nvSpPr>
        <p:spPr>
          <a:xfrm>
            <a:off x="981215" y="4509626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“End”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31433" y="4904661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90739" y="5175465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0050" y="2386023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4242" y="3078492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ongoing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3269" y="1733095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50" y="1145371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3726" y="944088"/>
            <a:ext cx="5799" cy="2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944363" y="628293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“Start”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90737" y="2370806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131921" y="25450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i</a:t>
            </a:r>
            <a:r>
              <a:rPr lang="en-US" dirty="0" smtClean="0">
                <a:solidFill>
                  <a:sysClr val="windowText" lastClr="000000"/>
                </a:solidFill>
              </a:rPr>
              <a:t> &lt; number?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1753726" y="2052913"/>
            <a:ext cx="21562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80740" y="3104034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/>
          <p:cNvSpPr/>
          <p:nvPr/>
        </p:nvSpPr>
        <p:spPr>
          <a:xfrm>
            <a:off x="340143" y="3349360"/>
            <a:ext cx="2932961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“In loop:  ”+ str(i)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806623" y="3737543"/>
            <a:ext cx="1" cy="30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1000" y="4060250"/>
            <a:ext cx="16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25118" y="2258694"/>
            <a:ext cx="25882" cy="180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4692" y="2244532"/>
            <a:ext cx="161518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 flipV="1">
            <a:off x="2816714" y="2729747"/>
            <a:ext cx="785895" cy="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02609" y="2729747"/>
            <a:ext cx="0" cy="14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83639" y="4225636"/>
            <a:ext cx="1848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0361" y="4222774"/>
            <a:ext cx="0" cy="25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4"/>
          <p:cNvSpPr/>
          <p:nvPr/>
        </p:nvSpPr>
        <p:spPr>
          <a:xfrm>
            <a:off x="997492" y="4465200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“End”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47710" y="486023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07016" y="5131039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06623" y="3023734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9842" y="2370806"/>
            <a:ext cx="69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2750" y="1727330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umber=5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53725" y="1463684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0" y="2018012"/>
            <a:ext cx="5363536" cy="469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7315" y="0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53728" y="394825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2748" y="665018"/>
            <a:ext cx="1801959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umber=0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3728" y="1029216"/>
            <a:ext cx="5799" cy="2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5030" y="1299409"/>
            <a:ext cx="1977393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isNumberSix=False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16446" y="1933800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824434" y="211627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ot isNumberSix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1679435" y="1615907"/>
            <a:ext cx="21562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0886" y="2505456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16446" y="2848194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119748" y="30498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umber=6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1679435" y="2665720"/>
            <a:ext cx="10781" cy="22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7421" y="3768088"/>
            <a:ext cx="1977393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isNumberSix=True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1679435" y="3580114"/>
            <a:ext cx="56683" cy="18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3"/>
          </p:cNvCxnSpPr>
          <p:nvPr/>
        </p:nvCxnSpPr>
        <p:spPr>
          <a:xfrm>
            <a:off x="2742423" y="3214154"/>
            <a:ext cx="596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38945" y="3214154"/>
            <a:ext cx="0" cy="11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679434" y="4363870"/>
            <a:ext cx="165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9434" y="4132286"/>
            <a:ext cx="21563" cy="43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9079" y="4594252"/>
            <a:ext cx="1977393" cy="36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Number+=1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8081" y="3419200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6472" y="2824160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</p:cNvCxnSpPr>
          <p:nvPr/>
        </p:nvCxnSpPr>
        <p:spPr>
          <a:xfrm flipH="1">
            <a:off x="1700997" y="4958450"/>
            <a:ext cx="6779" cy="25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01782" y="5209309"/>
            <a:ext cx="1305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1782" y="1774853"/>
            <a:ext cx="0" cy="343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1782" y="1774853"/>
            <a:ext cx="133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3"/>
          </p:cNvCxnSpPr>
          <p:nvPr/>
        </p:nvCxnSpPr>
        <p:spPr>
          <a:xfrm>
            <a:off x="2742423" y="2299760"/>
            <a:ext cx="859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02182" y="2299760"/>
            <a:ext cx="0" cy="304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700997" y="5347855"/>
            <a:ext cx="1901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36117" y="5347855"/>
            <a:ext cx="17609" cy="2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9449" y="1936008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90737" y="5469275"/>
            <a:ext cx="2125977" cy="731920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163672" y="565868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number&lt;6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63129" y="6218734"/>
            <a:ext cx="0" cy="25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4"/>
          <p:cNvSpPr/>
          <p:nvPr/>
        </p:nvSpPr>
        <p:spPr>
          <a:xfrm>
            <a:off x="970260" y="6461160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“Hi”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523125" y="6658440"/>
            <a:ext cx="274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2830141" y="6458938"/>
            <a:ext cx="2152826" cy="394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6838" y="6028013"/>
            <a:ext cx="0" cy="4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"/>
          <p:cNvSpPr/>
          <p:nvPr/>
        </p:nvSpPr>
        <p:spPr>
          <a:xfrm>
            <a:off x="3323969" y="5632978"/>
            <a:ext cx="1585738" cy="395035"/>
          </a:xfrm>
          <a:custGeom>
            <a:avLst/>
            <a:gdLst>
              <a:gd name="connsiteX0" fmla="*/ 0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0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152826 w 2152826"/>
              <a:gd name="connsiteY2" fmla="*/ 395035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  <a:gd name="connsiteX0" fmla="*/ 83128 w 2152826"/>
              <a:gd name="connsiteY0" fmla="*/ 0 h 395035"/>
              <a:gd name="connsiteX1" fmla="*/ 2152826 w 2152826"/>
              <a:gd name="connsiteY1" fmla="*/ 0 h 395035"/>
              <a:gd name="connsiteX2" fmla="*/ 2041990 w 2152826"/>
              <a:gd name="connsiteY2" fmla="*/ 381180 h 395035"/>
              <a:gd name="connsiteX3" fmla="*/ 0 w 2152826"/>
              <a:gd name="connsiteY3" fmla="*/ 395035 h 395035"/>
              <a:gd name="connsiteX4" fmla="*/ 83128 w 2152826"/>
              <a:gd name="connsiteY4" fmla="*/ 0 h 39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826" h="395035">
                <a:moveTo>
                  <a:pt x="83128" y="0"/>
                </a:moveTo>
                <a:lnTo>
                  <a:pt x="2152826" y="0"/>
                </a:lnTo>
                <a:lnTo>
                  <a:pt x="2041990" y="381180"/>
                </a:lnTo>
                <a:lnTo>
                  <a:pt x="0" y="395035"/>
                </a:lnTo>
                <a:lnTo>
                  <a:pt x="83128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 </a:t>
            </a:r>
            <a:r>
              <a:rPr lang="en-US" dirty="0" smtClean="0"/>
              <a:t>“Hello”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3"/>
          </p:cNvCxnSpPr>
          <p:nvPr/>
        </p:nvCxnSpPr>
        <p:spPr>
          <a:xfrm flipV="1">
            <a:off x="2816714" y="5830495"/>
            <a:ext cx="522231" cy="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86390" y="5510574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6983" y="6024942"/>
            <a:ext cx="1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&lt;= 10?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2" idx="4"/>
            <a:endCxn id="7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44940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03961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80374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880563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39613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</p:cNvCxnSpPr>
          <p:nvPr/>
        </p:nvCxnSpPr>
        <p:spPr>
          <a:xfrm flipH="1">
            <a:off x="3110527" y="5891738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391493" y="50872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smtClean="0">
                <a:solidFill>
                  <a:schemeClr val="bg1"/>
                </a:solidFill>
              </a:rPr>
              <a:t>&lt;= </a:t>
            </a:r>
            <a:r>
              <a:rPr lang="en-US" sz="2800" dirty="0">
                <a:solidFill>
                  <a:schemeClr val="bg1"/>
                </a:solidFill>
              </a:rPr>
              <a:t>10?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300810" y="4890194"/>
            <a:ext cx="1795648" cy="71295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27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0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/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4188300" y="4314985"/>
            <a:ext cx="0" cy="5201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</p:cNvCxnSpPr>
          <p:nvPr/>
        </p:nvCxnSpPr>
        <p:spPr>
          <a:xfrm>
            <a:off x="2961978" y="4521169"/>
            <a:ext cx="33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00810" y="3816385"/>
            <a:ext cx="0" cy="70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69727" y="5344586"/>
            <a:ext cx="428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98357" y="4639802"/>
            <a:ext cx="0" cy="70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</p:cNvCxnSpPr>
          <p:nvPr/>
        </p:nvCxnSpPr>
        <p:spPr>
          <a:xfrm flipH="1">
            <a:off x="3110527" y="5891738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0" y="609705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00108" y="2566608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98865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579977" y="2683665"/>
            <a:ext cx="79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&lt; 10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and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b &gt; 10?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99208" y="755583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22796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58324" y="3708632"/>
            <a:ext cx="26152" cy="5524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58324" y="374099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6029" y="272017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133705" y="105104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2991514" y="3127743"/>
            <a:ext cx="125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44713" y="3127743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84542" y="350965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920358" y="3677752"/>
            <a:ext cx="78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== 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And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b==5?</a:t>
            </a:r>
          </a:p>
        </p:txBody>
      </p:sp>
      <p:sp>
        <p:nvSpPr>
          <p:cNvPr id="20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429178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56890" y="6031388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>
            <a:off x="8437930" y="4996541"/>
            <a:ext cx="16462" cy="163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897782" y="4568247"/>
            <a:ext cx="846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&gt;= 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and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b&lt;= 10?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80625" y="367329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510589" y="461636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204370" y="46746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7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5215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/>
          <p:nvPr/>
        </p:nvCxnSpPr>
        <p:spPr>
          <a:xfrm flipH="1">
            <a:off x="3110527" y="6636327"/>
            <a:ext cx="5343865" cy="1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4196085" y="4661795"/>
            <a:ext cx="0" cy="5201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21" idx="5"/>
          </p:cNvCxnSpPr>
          <p:nvPr/>
        </p:nvCxnSpPr>
        <p:spPr>
          <a:xfrm flipH="1">
            <a:off x="3110528" y="6194322"/>
            <a:ext cx="2387095" cy="3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133705" y="177629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cxnSp>
        <p:nvCxnSpPr>
          <p:cNvPr id="32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50580" y="1487936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99208" y="2287568"/>
            <a:ext cx="7069" cy="279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55765" y="4056594"/>
            <a:ext cx="988220" cy="2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6354714" y="405659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7406748" y="4993157"/>
            <a:ext cx="1047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323404" y="5571202"/>
            <a:ext cx="31310" cy="46018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3"/>
          </p:cNvCxnSpPr>
          <p:nvPr/>
        </p:nvCxnSpPr>
        <p:spPr>
          <a:xfrm>
            <a:off x="1934194" y="4781228"/>
            <a:ext cx="43043" cy="110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757071" y="5265265"/>
            <a:ext cx="36870" cy="62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355147" y="5192032"/>
            <a:ext cx="1795648" cy="524769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98451" y="5642925"/>
            <a:ext cx="49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497623" y="5106070"/>
            <a:ext cx="0" cy="5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999208" y="5889013"/>
            <a:ext cx="3802039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1484</Words>
  <Application>Microsoft Office PowerPoint</Application>
  <PresentationFormat>Widescreen</PresentationFormat>
  <Paragraphs>597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118</cp:revision>
  <dcterms:created xsi:type="dcterms:W3CDTF">2023-06-22T13:14:25Z</dcterms:created>
  <dcterms:modified xsi:type="dcterms:W3CDTF">2023-07-13T11:00:32Z</dcterms:modified>
</cp:coreProperties>
</file>