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6" r:id="rId4"/>
    <p:sldId id="267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8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8525-5FE5-461E-8555-0111DB81C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D0F3A-1E5C-483D-B24D-036AB2783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6E39-B934-4479-B09F-A303EC92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B22E-716E-487B-B161-0C298C88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BDB6-E486-4F92-BF92-1650EE61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1E92-DACB-4E88-B408-39F02DCE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FDF3D-A68B-453F-BA99-0770B6575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B2B7-9696-49F7-A85C-0277EB97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6F2D-9759-4173-B1B6-2A48140D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516A-114F-4D82-A6BE-D888FCB2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5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41581-D269-4CA3-BA77-0F2ACEE03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70C66-E560-472D-B4F1-A82F0F911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A106-10F4-40FD-AD22-A2E851B6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AF79-1599-4ADC-B692-0F3046F6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6341-6133-4AA1-8F78-0C3C2525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4EA-1D62-4366-B0B5-7F8FBD63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31C5-94E3-4921-9A33-20D92A38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F5E8-A2FA-4575-A733-F5DF861B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4F1-A170-4E16-BCD6-2416C3C9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BF82-5565-427F-9F7D-21027F4A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3F51-8DA8-4421-BDFD-35186DBA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A18E-6B64-4744-A2B9-A408D8CEF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DFF1-3743-46DD-AE12-48BFF40E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833B-6DEF-4251-8D31-C56805D9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924B-93C8-4D85-8B9A-78A8F01E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B42C-A589-4BDF-AF4C-8DCF8966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733A-5529-43AC-A10C-42B2040D0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DB84-23A0-4EA6-A9E1-CE5371D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5BCA4-BF0A-4773-B569-30BD47DC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79B64-B3CD-46F4-B7F2-9F10FC90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B44DE-53DA-452A-A889-41F7C639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0CCD-710C-4767-94D2-3D6BF822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1327-5607-4CC6-8119-0FF42E73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E6324-F042-485A-BC83-28B5A1B2D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C8348-38C6-4B2C-B241-AB4A1938A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C2D98-2B4A-4A8F-BE56-05C6FA348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7364E-7FF3-472F-8012-2E0BE8AF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5E6CB-C5A5-4834-9CDD-B3086DEB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34D73-AE50-43FF-B937-C362D103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2E6D-563D-4B18-9743-043148C7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C783A-0E26-4C3B-85BD-6870ED58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606EF-261C-44AF-AAB0-C6F92E9E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006D4-8376-4706-8FDA-A71AE25A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C9C4B-CBDA-4DD5-A6BD-B42CEF31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4D571-DBEB-449F-88FF-DA824C73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2D5D4-BCCE-4848-B777-23D61332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6E11-F3F6-4F4E-81ED-34B64D5C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82E8-AC9C-46AF-9633-A76201B2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D3C76-D591-4836-B0FC-B9C3C69A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E416-3F69-4F58-B205-77C62C90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03BDD-7649-41FE-85B7-B4044E6F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BB876-D850-4F9A-B6C1-A60F6906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8114-57F3-493D-A940-CA055265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C6D33-703A-47BB-A9B6-B9C87C871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4E346-FAB7-41E3-A1A4-F95E67AA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3241F-35A3-4AC8-B357-1E54FED7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5A5A-21A4-451A-9A86-08F427EE8D8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D171C-10FF-47F1-8945-A4BCFD9C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2D3E3-4D3F-4BFC-B7A6-F3409A89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737CD-1FB5-4F96-BEC3-4DF9BDD2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5EDA-98A1-41AA-88EF-25C6316F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2DF5-533D-4249-AEA8-7661E3203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5A5A-21A4-451A-9A86-08F427EE8D8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D0505-EF2A-46D4-B62E-758C1331B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3CD1-C101-4E9E-894E-EBA24148D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375F-FD68-4D54-B729-C879EE7C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4041058" y="530941"/>
            <a:ext cx="3238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RULE OF EXERCISE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53FE3-D85F-4A68-9A8D-2BEFDFB06313}"/>
              </a:ext>
            </a:extLst>
          </p:cNvPr>
          <p:cNvSpPr txBox="1"/>
          <p:nvPr/>
        </p:nvSpPr>
        <p:spPr>
          <a:xfrm>
            <a:off x="2354826" y="1538748"/>
            <a:ext cx="6996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1</a:t>
            </a:r>
            <a:r>
              <a:rPr lang="en-US" sz="2800" i="1" dirty="0"/>
              <a:t>: Execute in paper first to find the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60887-BE6B-4488-ABB1-DC8D01CE562A}"/>
              </a:ext>
            </a:extLst>
          </p:cNvPr>
          <p:cNvSpPr txBox="1"/>
          <p:nvPr/>
        </p:nvSpPr>
        <p:spPr>
          <a:xfrm>
            <a:off x="2354826" y="2340077"/>
            <a:ext cx="8195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2</a:t>
            </a:r>
            <a:r>
              <a:rPr lang="en-US" sz="2800" i="1" dirty="0"/>
              <a:t>: Write code test and compare result with STEP 1</a:t>
            </a:r>
          </a:p>
        </p:txBody>
      </p:sp>
    </p:spTree>
    <p:extLst>
      <p:ext uri="{BB962C8B-B14F-4D97-AF65-F5344CB8AC3E}">
        <p14:creationId xmlns:p14="http://schemas.microsoft.com/office/powerpoint/2010/main" val="2432865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BA6AFA-5433-405A-9E17-2F942FCE8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270212"/>
            <a:ext cx="5255802" cy="389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1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BEDAA0-5DB0-461A-A251-F9C8D002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261785"/>
            <a:ext cx="5193890" cy="39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4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06E23-B8A0-4936-9058-67D80D0E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320612"/>
            <a:ext cx="5179602" cy="38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88D947-AB3D-4BEE-801F-163B0A34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051" y="2308429"/>
            <a:ext cx="4397311" cy="2951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532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first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  <a:r>
              <a:rPr lang="en-US" sz="2800" i="1" dirty="0">
                <a:solidFill>
                  <a:srgbClr val="00B050"/>
                </a:solidFill>
              </a:rPr>
              <a:t> and second </a:t>
            </a:r>
            <a:r>
              <a:rPr lang="en-US" sz="2800" b="1" i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5529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532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first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  <a:r>
              <a:rPr lang="en-US" sz="2800" i="1" dirty="0">
                <a:solidFill>
                  <a:srgbClr val="00B050"/>
                </a:solidFill>
              </a:rPr>
              <a:t> and second </a:t>
            </a:r>
            <a:r>
              <a:rPr lang="en-US" sz="2800" b="1" i="1" dirty="0">
                <a:solidFill>
                  <a:srgbClr val="00B050"/>
                </a:solidFill>
              </a:rPr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4A4AF-FD6B-4311-8E54-22D5D835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2522587"/>
            <a:ext cx="4978259" cy="265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0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CF02FE-DC5B-4183-BF39-04FD2926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55" y="2321083"/>
            <a:ext cx="4664914" cy="22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9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F11D6-0D61-4E22-B246-DB16862D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55" y="2317851"/>
            <a:ext cx="7866507" cy="273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3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6A96A-A17D-4E68-BA77-F57F13A5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28" y="2334239"/>
            <a:ext cx="4175707" cy="27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37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C95CD-37EE-4E32-94A3-B326533C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17" y="2309812"/>
            <a:ext cx="4637258" cy="318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1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18916-527E-412E-BAA1-61D9D4DAE77A}"/>
              </a:ext>
            </a:extLst>
          </p:cNvPr>
          <p:cNvSpPr txBox="1"/>
          <p:nvPr/>
        </p:nvSpPr>
        <p:spPr>
          <a:xfrm>
            <a:off x="3156155" y="1504335"/>
            <a:ext cx="2633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</a:rPr>
              <a:t># If user enter : </a:t>
            </a:r>
            <a:r>
              <a:rPr lang="en-US" sz="2800" b="1" i="1" dirty="0">
                <a:solidFill>
                  <a:srgbClr val="00B050"/>
                </a:solidFill>
              </a:rPr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E037CF-F1A6-4EA8-88A6-AE887CD4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13" y="2443162"/>
            <a:ext cx="4237887" cy="291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9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D5366D-64C1-4F2C-BFA5-171C3C759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399645"/>
            <a:ext cx="4590435" cy="33906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41417" y="4326606"/>
            <a:ext cx="910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10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95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00FE4-E09E-4333-9219-9537B45F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118" y="1161469"/>
            <a:ext cx="5485478" cy="42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42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012C81-9A8A-44C2-8B27-DBC33AA9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67887"/>
            <a:ext cx="6347290" cy="43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32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DE166C-9286-4A94-A53B-94ABE60A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088307"/>
            <a:ext cx="7000053" cy="369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59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C46D8-DFD5-4BD2-8087-F8E8808B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67" y="1229032"/>
            <a:ext cx="6312442" cy="338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94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27E0DB-B2A4-4B12-A56E-8C721DA4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821" y="1071716"/>
            <a:ext cx="5687904" cy="404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85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F0D959-938E-462B-B441-38E8A5FE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48" y="1101214"/>
            <a:ext cx="6145882" cy="51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92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4317C6-6992-49EA-B902-0DE4B2BA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722" y="1118315"/>
            <a:ext cx="6966843" cy="449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21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02B7B5-C43D-4BD0-9CC5-BB111E79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61" y="1206910"/>
            <a:ext cx="7950821" cy="444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72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3984E-A97D-49BE-B93E-3C520C29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39" y="1435510"/>
            <a:ext cx="8131922" cy="269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11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8EE2B8-B043-433E-BEC8-ED3DA958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143" y="1336482"/>
            <a:ext cx="6658407" cy="418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4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9320B6-18F7-40B8-A847-AAD5B503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25" y="1563330"/>
            <a:ext cx="4642800" cy="25657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61308" y="3867478"/>
            <a:ext cx="910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83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D22F69-5F27-4942-BEAB-BB3A659D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24962"/>
            <a:ext cx="5634628" cy="433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9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77175-4C17-458A-9235-E4543638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51939"/>
            <a:ext cx="5441540" cy="40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DF0EA3-988A-4C7F-8AFA-EFA19129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04746"/>
            <a:ext cx="5611857" cy="467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80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9056A6-9374-4650-BBB8-E2D03B095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029622"/>
            <a:ext cx="5053780" cy="491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03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74B27F-DD4D-496A-88C9-60443725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23" y="909239"/>
            <a:ext cx="5454600" cy="522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30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89E244-7A85-42D0-AEED-4C4CD0E6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73" y="1082624"/>
            <a:ext cx="4699666" cy="49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33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F74AEC-A59D-4193-9593-EB8B4D41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59" y="1060500"/>
            <a:ext cx="4852527" cy="49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84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A4423F-F221-45BA-8CC8-F1B9DFF1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07" y="1138852"/>
            <a:ext cx="5582360" cy="477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9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632729-9DF4-4700-B952-3088E8A5B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073560"/>
            <a:ext cx="4972988" cy="447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61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CC541A-7F8C-48E9-804A-A9FD2558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42" y="1261524"/>
            <a:ext cx="7736006" cy="43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B7710A-F75D-44DA-BAD3-CD6E73BC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327354"/>
            <a:ext cx="3513747" cy="2371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0980" y="3426060"/>
            <a:ext cx="910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4445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727242-2BBF-4617-8DEA-B3BDC138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86322"/>
            <a:ext cx="7171567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05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1E8D80-37CD-4FAC-8936-A484C9A3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246469"/>
            <a:ext cx="7905454" cy="436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42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362468-CF57-4E8F-AEF1-0AA5AE657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58476"/>
            <a:ext cx="5363536" cy="46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78B6A-5B35-45BB-BA12-C4C936F2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296126"/>
            <a:ext cx="4566315" cy="30629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41417" y="4326606"/>
            <a:ext cx="910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7975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C84816-34D4-4371-B720-37DE9D98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826" y="1337850"/>
            <a:ext cx="4465074" cy="31341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41417" y="4326606"/>
            <a:ext cx="910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9323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369CD-FEEE-4727-8108-9CCAF9EF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53496"/>
            <a:ext cx="4329112" cy="36530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16726" y="4789238"/>
            <a:ext cx="910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7998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8201B-D793-421A-876B-F50C4C30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236100"/>
            <a:ext cx="4812890" cy="37874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49235" y="5023516"/>
            <a:ext cx="910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Yes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No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Okay</a:t>
            </a:r>
          </a:p>
        </p:txBody>
      </p:sp>
    </p:spTree>
    <p:extLst>
      <p:ext uri="{BB962C8B-B14F-4D97-AF65-F5344CB8AC3E}">
        <p14:creationId xmlns:p14="http://schemas.microsoft.com/office/powerpoint/2010/main" val="166466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F0AC-C0A3-41E6-9250-FA16F38EE258}"/>
              </a:ext>
            </a:extLst>
          </p:cNvPr>
          <p:cNvSpPr txBox="1"/>
          <p:nvPr/>
        </p:nvSpPr>
        <p:spPr>
          <a:xfrm>
            <a:off x="2959510" y="324464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Define the output of code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07C39-7781-408E-B57A-18E48F16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0" y="1153452"/>
            <a:ext cx="5306193" cy="39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3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332</Words>
  <Application>Microsoft Office PowerPoint</Application>
  <PresentationFormat>Widescreen</PresentationFormat>
  <Paragraphs>61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SENGHAK.CHHUN</cp:lastModifiedBy>
  <cp:revision>35</cp:revision>
  <dcterms:created xsi:type="dcterms:W3CDTF">2023-06-22T13:14:25Z</dcterms:created>
  <dcterms:modified xsi:type="dcterms:W3CDTF">2023-07-05T12:06:34Z</dcterms:modified>
</cp:coreProperties>
</file>