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BA745-E86E-4D8C-9D64-3B2316047FE2}">
  <a:tblStyle styleId="{1D5BA745-E86E-4D8C-9D64-3B2316047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068439" y="1201446"/>
          <a:ext cx="3356100" cy="212349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245" y="1091533"/>
            <a:ext cx="3356077" cy="232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 rot="-2234239">
            <a:off x="3644948" y="3391165"/>
            <a:ext cx="19450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254" y="1981200"/>
            <a:ext cx="4043985" cy="313170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808765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0" name="Google Shape;150;p22"/>
          <p:cNvGraphicFramePr/>
          <p:nvPr>
            <p:extLst>
              <p:ext uri="{D42A27DB-BD31-4B8C-83A1-F6EECF244321}">
                <p14:modId xmlns:p14="http://schemas.microsoft.com/office/powerpoint/2010/main" val="1632626932"/>
              </p:ext>
            </p:extLst>
          </p:nvPr>
        </p:nvGraphicFramePr>
        <p:xfrm>
          <a:off x="443143" y="1468466"/>
          <a:ext cx="4599911" cy="451078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6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93">
                  <a:extLst>
                    <a:ext uri="{9D8B030D-6E8A-4147-A177-3AD203B41FA5}">
                      <a16:colId xmlns:a16="http://schemas.microsoft.com/office/drawing/2014/main" val="3413922574"/>
                    </a:ext>
                  </a:extLst>
                </a:gridCol>
                <a:gridCol w="839493">
                  <a:extLst>
                    <a:ext uri="{9D8B030D-6E8A-4147-A177-3AD203B41FA5}">
                      <a16:colId xmlns:a16="http://schemas.microsoft.com/office/drawing/2014/main" val="1368135639"/>
                    </a:ext>
                  </a:extLst>
                </a:gridCol>
                <a:gridCol w="148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a&lt;10 and b&gt;10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A==10 and b==5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8782" y="1225209"/>
            <a:ext cx="5193890" cy="397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7" name="Google Shape;157;p23"/>
          <p:cNvGraphicFramePr/>
          <p:nvPr>
            <p:extLst>
              <p:ext uri="{D42A27DB-BD31-4B8C-83A1-F6EECF244321}">
                <p14:modId xmlns:p14="http://schemas.microsoft.com/office/powerpoint/2010/main" val="2297318641"/>
              </p:ext>
            </p:extLst>
          </p:nvPr>
        </p:nvGraphicFramePr>
        <p:xfrm>
          <a:off x="692524" y="1336579"/>
          <a:ext cx="4544494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5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662">
                  <a:extLst>
                    <a:ext uri="{9D8B030D-6E8A-4147-A177-3AD203B41FA5}">
                      <a16:colId xmlns:a16="http://schemas.microsoft.com/office/drawing/2014/main" val="646259171"/>
                    </a:ext>
                  </a:extLst>
                </a:gridCol>
                <a:gridCol w="1000662">
                  <a:extLst>
                    <a:ext uri="{9D8B030D-6E8A-4147-A177-3AD203B41FA5}">
                      <a16:colId xmlns:a16="http://schemas.microsoft.com/office/drawing/2014/main" val="2123932709"/>
                    </a:ext>
                  </a:extLst>
                </a:gridCol>
                <a:gridCol w="66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a&lt;10</a:t>
                      </a:r>
                      <a:r>
                        <a:rPr lang="en-US" baseline="0" dirty="0" smtClean="0"/>
                        <a:t> or b&gt;5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a==10</a:t>
                      </a:r>
                      <a:r>
                        <a:rPr lang="en-US" baseline="0" dirty="0" smtClean="0"/>
                        <a:t> or b==5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485140"/>
            <a:ext cx="5179602" cy="38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64" name="Google Shape;164;p24"/>
          <p:cNvGraphicFramePr/>
          <p:nvPr>
            <p:extLst>
              <p:ext uri="{D42A27DB-BD31-4B8C-83A1-F6EECF244321}">
                <p14:modId xmlns:p14="http://schemas.microsoft.com/office/powerpoint/2010/main" val="395268004"/>
              </p:ext>
            </p:extLst>
          </p:nvPr>
        </p:nvGraphicFramePr>
        <p:xfrm>
          <a:off x="346162" y="1219330"/>
          <a:ext cx="5251073" cy="429742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8930027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9160389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Step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a&lt;10</a:t>
                      </a:r>
                      <a:r>
                        <a:rPr lang="en-US" baseline="0" dirty="0" smtClean="0"/>
                        <a:t> or b&gt;=5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A&gt;=10 or b&lt;=10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715" y="2401837"/>
            <a:ext cx="4397311" cy="2951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018227" y="1504335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aphicFrame>
        <p:nvGraphicFramePr>
          <p:cNvPr id="171" name="Google Shape;171;p25"/>
          <p:cNvGraphicFramePr/>
          <p:nvPr>
            <p:extLst>
              <p:ext uri="{D42A27DB-BD31-4B8C-83A1-F6EECF244321}">
                <p14:modId xmlns:p14="http://schemas.microsoft.com/office/powerpoint/2010/main" val="2775765640"/>
              </p:ext>
            </p:extLst>
          </p:nvPr>
        </p:nvGraphicFramePr>
        <p:xfrm>
          <a:off x="1114258" y="1234440"/>
          <a:ext cx="3443887" cy="4406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3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error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027371" y="1522623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0726" y="2540875"/>
            <a:ext cx="4978259" cy="2659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1873408769"/>
              </p:ext>
            </p:extLst>
          </p:nvPr>
        </p:nvGraphicFramePr>
        <p:xfrm>
          <a:off x="1114258" y="1234440"/>
          <a:ext cx="4033800" cy="4406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585155" y="1504335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155" y="2321083"/>
            <a:ext cx="4664914" cy="22158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7"/>
          <p:cNvGraphicFramePr/>
          <p:nvPr>
            <p:extLst>
              <p:ext uri="{D42A27DB-BD31-4B8C-83A1-F6EECF244321}">
                <p14:modId xmlns:p14="http://schemas.microsoft.com/office/powerpoint/2010/main" val="3929887037"/>
              </p:ext>
            </p:extLst>
          </p:nvPr>
        </p:nvGraphicFramePr>
        <p:xfrm>
          <a:off x="1114258" y="1234440"/>
          <a:ext cx="3152820" cy="4249774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4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783">
                  <a:extLst>
                    <a:ext uri="{9D8B030D-6E8A-4147-A177-3AD203B41FA5}">
                      <a16:colId xmlns:a16="http://schemas.microsoft.com/office/drawing/2014/main" val="706209181"/>
                    </a:ext>
                  </a:extLst>
                </a:gridCol>
                <a:gridCol w="955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2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7298387" y="135803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60" y="2187935"/>
            <a:ext cx="4175707" cy="2729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>
            <p:extLst>
              <p:ext uri="{D42A27DB-BD31-4B8C-83A1-F6EECF244321}">
                <p14:modId xmlns:p14="http://schemas.microsoft.com/office/powerpoint/2010/main" val="2990677524"/>
              </p:ext>
            </p:extLst>
          </p:nvPr>
        </p:nvGraphicFramePr>
        <p:xfrm>
          <a:off x="1114258" y="1234440"/>
          <a:ext cx="3686325" cy="440415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033211" y="149519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381" y="2428684"/>
            <a:ext cx="4637258" cy="3186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9"/>
          <p:cNvGraphicFramePr/>
          <p:nvPr>
            <p:extLst>
              <p:ext uri="{D42A27DB-BD31-4B8C-83A1-F6EECF244321}">
                <p14:modId xmlns:p14="http://schemas.microsoft.com/office/powerpoint/2010/main" val="1516054427"/>
              </p:ext>
            </p:extLst>
          </p:nvPr>
        </p:nvGraphicFramePr>
        <p:xfrm>
          <a:off x="1114258" y="1234440"/>
          <a:ext cx="3686325" cy="440415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79285"/>
            <a:ext cx="5485478" cy="4299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30"/>
          <p:cNvGraphicFramePr/>
          <p:nvPr/>
        </p:nvGraphicFramePr>
        <p:xfrm>
          <a:off x="199858" y="1279285"/>
          <a:ext cx="5698000" cy="451812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1" name="Google Shape;211;p3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9558" y="1167887"/>
            <a:ext cx="6347290" cy="43578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1"/>
          <p:cNvGraphicFramePr/>
          <p:nvPr/>
        </p:nvGraphicFramePr>
        <p:xfrm>
          <a:off x="199858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8" name="Google Shape;218;p3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758" y="1339096"/>
            <a:ext cx="3607499" cy="26646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3731148080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224" y="1197339"/>
            <a:ext cx="5232115" cy="275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25" name="Google Shape;225;p32"/>
          <p:cNvGraphicFramePr/>
          <p:nvPr/>
        </p:nvGraphicFramePr>
        <p:xfrm>
          <a:off x="199858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1059" y="1530784"/>
            <a:ext cx="6312442" cy="338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32" name="Google Shape;232;p33"/>
          <p:cNvGraphicFramePr/>
          <p:nvPr/>
        </p:nvGraphicFramePr>
        <p:xfrm>
          <a:off x="199858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27164"/>
            <a:ext cx="5687904" cy="40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199858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144" y="1055494"/>
            <a:ext cx="6145882" cy="514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199858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674" y="1117238"/>
            <a:ext cx="6274511" cy="404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53" name="Google Shape;253;p36"/>
          <p:cNvGraphicFramePr/>
          <p:nvPr/>
        </p:nvGraphicFramePr>
        <p:xfrm>
          <a:off x="540815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1264" y="1734270"/>
            <a:ext cx="6063881" cy="338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60" name="Google Shape;260;p37"/>
          <p:cNvGraphicFramePr/>
          <p:nvPr/>
        </p:nvGraphicFramePr>
        <p:xfrm>
          <a:off x="540815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481" y="1260976"/>
            <a:ext cx="6505576" cy="215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67" name="Google Shape;267;p38"/>
          <p:cNvGraphicFramePr/>
          <p:nvPr/>
        </p:nvGraphicFramePr>
        <p:xfrm>
          <a:off x="540815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709" y="1217611"/>
            <a:ext cx="4866409" cy="30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540815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0" y="1509010"/>
            <a:ext cx="4378754" cy="337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81" name="Google Shape;281;p40"/>
          <p:cNvGraphicFramePr/>
          <p:nvPr/>
        </p:nvGraphicFramePr>
        <p:xfrm>
          <a:off x="540815" y="12792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9863" y="1386350"/>
            <a:ext cx="4642800" cy="2565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5"/>
          <p:cNvGraphicFramePr/>
          <p:nvPr>
            <p:extLst>
              <p:ext uri="{D42A27DB-BD31-4B8C-83A1-F6EECF244321}">
                <p14:modId xmlns:p14="http://schemas.microsoft.com/office/powerpoint/2010/main" val="2255277036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323" y="1297857"/>
            <a:ext cx="3513747" cy="2371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191606329"/>
              </p:ext>
            </p:extLst>
          </p:nvPr>
        </p:nvGraphicFramePr>
        <p:xfrm>
          <a:off x="1417460" y="1350434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5318" y="1131534"/>
            <a:ext cx="4566315" cy="30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15" name="Google Shape;115;p17"/>
          <p:cNvGraphicFramePr/>
          <p:nvPr>
            <p:extLst>
              <p:ext uri="{D42A27DB-BD31-4B8C-83A1-F6EECF244321}">
                <p14:modId xmlns:p14="http://schemas.microsoft.com/office/powerpoint/2010/main" val="1529501425"/>
              </p:ext>
            </p:extLst>
          </p:nvPr>
        </p:nvGraphicFramePr>
        <p:xfrm>
          <a:off x="142843" y="1131534"/>
          <a:ext cx="3528612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7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387998125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a&lt;10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output</a:t>
                      </a:r>
                      <a:endParaRPr lang="en-US" dirty="0" smtClean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6966" y="1292130"/>
            <a:ext cx="4465074" cy="31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2" name="Google Shape;122;p18"/>
          <p:cNvGraphicFramePr/>
          <p:nvPr>
            <p:extLst>
              <p:ext uri="{D42A27DB-BD31-4B8C-83A1-F6EECF244321}">
                <p14:modId xmlns:p14="http://schemas.microsoft.com/office/powerpoint/2010/main" val="3085091162"/>
              </p:ext>
            </p:extLst>
          </p:nvPr>
        </p:nvGraphicFramePr>
        <p:xfrm>
          <a:off x="503058" y="1530543"/>
          <a:ext cx="3597886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93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26">
                  <a:extLst>
                    <a:ext uri="{9D8B030D-6E8A-4147-A177-3AD203B41FA5}">
                      <a16:colId xmlns:a16="http://schemas.microsoft.com/office/drawing/2014/main" val="1686599201"/>
                    </a:ext>
                  </a:extLst>
                </a:gridCol>
                <a:gridCol w="854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 &lt;=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886" y="1171784"/>
            <a:ext cx="4329112" cy="365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4136867040"/>
              </p:ext>
            </p:extLst>
          </p:nvPr>
        </p:nvGraphicFramePr>
        <p:xfrm>
          <a:off x="461496" y="1613671"/>
          <a:ext cx="3653303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800">
                  <a:extLst>
                    <a:ext uri="{9D8B030D-6E8A-4147-A177-3AD203B41FA5}">
                      <a16:colId xmlns:a16="http://schemas.microsoft.com/office/drawing/2014/main" val="1790664660"/>
                    </a:ext>
                  </a:extLst>
                </a:gridCol>
                <a:gridCol w="1289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022" y="1126372"/>
            <a:ext cx="4812890" cy="378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1189908390"/>
              </p:ext>
            </p:extLst>
          </p:nvPr>
        </p:nvGraphicFramePr>
        <p:xfrm>
          <a:off x="184402" y="1267307"/>
          <a:ext cx="4900215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7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85">
                  <a:extLst>
                    <a:ext uri="{9D8B030D-6E8A-4147-A177-3AD203B41FA5}">
                      <a16:colId xmlns:a16="http://schemas.microsoft.com/office/drawing/2014/main" val="1716171041"/>
                    </a:ext>
                  </a:extLst>
                </a:gridCol>
                <a:gridCol w="861185">
                  <a:extLst>
                    <a:ext uri="{9D8B030D-6E8A-4147-A177-3AD203B41FA5}">
                      <a16:colId xmlns:a16="http://schemas.microsoft.com/office/drawing/2014/main" val="1565528276"/>
                    </a:ext>
                  </a:extLst>
                </a:gridCol>
                <a:gridCol w="861185">
                  <a:extLst>
                    <a:ext uri="{9D8B030D-6E8A-4147-A177-3AD203B41FA5}">
                      <a16:colId xmlns:a16="http://schemas.microsoft.com/office/drawing/2014/main" val="3918961157"/>
                    </a:ext>
                  </a:extLst>
                </a:gridCol>
                <a:gridCol w="95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a&lt;=10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a==10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a&gt;=10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237" y="1690254"/>
            <a:ext cx="4005153" cy="2690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43" name="Google Shape;143;p21"/>
          <p:cNvGraphicFramePr/>
          <p:nvPr>
            <p:extLst>
              <p:ext uri="{D42A27DB-BD31-4B8C-83A1-F6EECF244321}">
                <p14:modId xmlns:p14="http://schemas.microsoft.com/office/powerpoint/2010/main" val="1712668610"/>
              </p:ext>
            </p:extLst>
          </p:nvPr>
        </p:nvGraphicFramePr>
        <p:xfrm>
          <a:off x="173904" y="857718"/>
          <a:ext cx="6531696" cy="5935068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963392902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983114539"/>
                    </a:ext>
                  </a:extLst>
                </a:gridCol>
                <a:gridCol w="1223371">
                  <a:extLst>
                    <a:ext uri="{9D8B030D-6E8A-4147-A177-3AD203B41FA5}">
                      <a16:colId xmlns:a16="http://schemas.microsoft.com/office/drawing/2014/main" val="4055836320"/>
                    </a:ext>
                  </a:extLst>
                </a:gridCol>
                <a:gridCol w="124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4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A&lt;10 and b</a:t>
                      </a:r>
                      <a:r>
                        <a:rPr lang="en-US" baseline="0" dirty="0" smtClean="0"/>
                        <a:t>&gt;10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==10 and b==5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 ==10 and b&lt;=10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619</Words>
  <Application>Microsoft Office PowerPoint</Application>
  <PresentationFormat>Widescreen</PresentationFormat>
  <Paragraphs>424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15</cp:revision>
  <dcterms:modified xsi:type="dcterms:W3CDTF">2023-07-05T13:58:27Z</dcterms:modified>
</cp:coreProperties>
</file>