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BA745-E86E-4D8C-9D64-3B2316047FE2}">
  <a:tblStyle styleId="{1D5BA745-E86E-4D8C-9D64-3B2316047F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068439" y="1201446"/>
          <a:ext cx="3356100" cy="212349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245" y="1091533"/>
            <a:ext cx="3356077" cy="23295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 rot="-2234239">
            <a:off x="3644948" y="3391165"/>
            <a:ext cx="19450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254" y="1981200"/>
            <a:ext cx="4043985" cy="313170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808765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50" name="Google Shape;150;p22"/>
          <p:cNvGraphicFramePr/>
          <p:nvPr>
            <p:extLst>
              <p:ext uri="{D42A27DB-BD31-4B8C-83A1-F6EECF244321}">
                <p14:modId xmlns:p14="http://schemas.microsoft.com/office/powerpoint/2010/main" val="3327238780"/>
              </p:ext>
            </p:extLst>
          </p:nvPr>
        </p:nvGraphicFramePr>
        <p:xfrm>
          <a:off x="443143" y="1468466"/>
          <a:ext cx="4599911" cy="451078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6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93">
                  <a:extLst>
                    <a:ext uri="{9D8B030D-6E8A-4147-A177-3AD203B41FA5}">
                      <a16:colId xmlns:a16="http://schemas.microsoft.com/office/drawing/2014/main" val="3413922574"/>
                    </a:ext>
                  </a:extLst>
                </a:gridCol>
                <a:gridCol w="839493">
                  <a:extLst>
                    <a:ext uri="{9D8B030D-6E8A-4147-A177-3AD203B41FA5}">
                      <a16:colId xmlns:a16="http://schemas.microsoft.com/office/drawing/2014/main" val="1368135639"/>
                    </a:ext>
                  </a:extLst>
                </a:gridCol>
                <a:gridCol w="148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a&lt;10 and b&gt;10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A==10 and b==5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8782" y="1225209"/>
            <a:ext cx="5193890" cy="397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57" name="Google Shape;157;p23"/>
          <p:cNvGraphicFramePr/>
          <p:nvPr>
            <p:extLst>
              <p:ext uri="{D42A27DB-BD31-4B8C-83A1-F6EECF244321}">
                <p14:modId xmlns:p14="http://schemas.microsoft.com/office/powerpoint/2010/main" val="4053909065"/>
              </p:ext>
            </p:extLst>
          </p:nvPr>
        </p:nvGraphicFramePr>
        <p:xfrm>
          <a:off x="692524" y="1336579"/>
          <a:ext cx="5018959" cy="429742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5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662">
                  <a:extLst>
                    <a:ext uri="{9D8B030D-6E8A-4147-A177-3AD203B41FA5}">
                      <a16:colId xmlns:a16="http://schemas.microsoft.com/office/drawing/2014/main" val="646259171"/>
                    </a:ext>
                  </a:extLst>
                </a:gridCol>
                <a:gridCol w="1000662">
                  <a:extLst>
                    <a:ext uri="{9D8B030D-6E8A-4147-A177-3AD203B41FA5}">
                      <a16:colId xmlns:a16="http://schemas.microsoft.com/office/drawing/2014/main" val="2123932709"/>
                    </a:ext>
                  </a:extLst>
                </a:gridCol>
                <a:gridCol w="113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a&lt;10</a:t>
                      </a:r>
                      <a:r>
                        <a:rPr lang="en-US" baseline="0" dirty="0"/>
                        <a:t> or b&gt;5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a==10</a:t>
                      </a:r>
                      <a:r>
                        <a:rPr lang="en-US" baseline="0" dirty="0"/>
                        <a:t> or b==5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485140"/>
            <a:ext cx="5179602" cy="38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64" name="Google Shape;164;p24"/>
          <p:cNvGraphicFramePr/>
          <p:nvPr>
            <p:extLst>
              <p:ext uri="{D42A27DB-BD31-4B8C-83A1-F6EECF244321}">
                <p14:modId xmlns:p14="http://schemas.microsoft.com/office/powerpoint/2010/main" val="395268004"/>
              </p:ext>
            </p:extLst>
          </p:nvPr>
        </p:nvGraphicFramePr>
        <p:xfrm>
          <a:off x="346162" y="1219330"/>
          <a:ext cx="5251073" cy="429742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8930027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9160389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Step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a&lt;10</a:t>
                      </a:r>
                      <a:r>
                        <a:rPr lang="en-US" baseline="0" dirty="0"/>
                        <a:t> or b&gt;=5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A&gt;=10 or b&lt;=10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715" y="2401837"/>
            <a:ext cx="4397311" cy="2951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018227" y="1504335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aphicFrame>
        <p:nvGraphicFramePr>
          <p:cNvPr id="171" name="Google Shape;171;p25"/>
          <p:cNvGraphicFramePr/>
          <p:nvPr>
            <p:extLst>
              <p:ext uri="{D42A27DB-BD31-4B8C-83A1-F6EECF244321}">
                <p14:modId xmlns:p14="http://schemas.microsoft.com/office/powerpoint/2010/main" val="835203165"/>
              </p:ext>
            </p:extLst>
          </p:nvPr>
        </p:nvGraphicFramePr>
        <p:xfrm>
          <a:off x="1114258" y="1234440"/>
          <a:ext cx="3443887" cy="4406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3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35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027371" y="1522623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0726" y="2540875"/>
            <a:ext cx="4978259" cy="2659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6"/>
          <p:cNvGraphicFramePr/>
          <p:nvPr>
            <p:extLst>
              <p:ext uri="{D42A27DB-BD31-4B8C-83A1-F6EECF244321}">
                <p14:modId xmlns:p14="http://schemas.microsoft.com/office/powerpoint/2010/main" val="1873408769"/>
              </p:ext>
            </p:extLst>
          </p:nvPr>
        </p:nvGraphicFramePr>
        <p:xfrm>
          <a:off x="1114258" y="1234440"/>
          <a:ext cx="4033800" cy="4406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2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585155" y="1504335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5155" y="2321083"/>
            <a:ext cx="4664914" cy="22158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7"/>
          <p:cNvGraphicFramePr/>
          <p:nvPr>
            <p:extLst>
              <p:ext uri="{D42A27DB-BD31-4B8C-83A1-F6EECF244321}">
                <p14:modId xmlns:p14="http://schemas.microsoft.com/office/powerpoint/2010/main" val="4140983787"/>
              </p:ext>
            </p:extLst>
          </p:nvPr>
        </p:nvGraphicFramePr>
        <p:xfrm>
          <a:off x="1114258" y="1234440"/>
          <a:ext cx="3152820" cy="4249774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4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706209181"/>
                    </a:ext>
                  </a:extLst>
                </a:gridCol>
                <a:gridCol w="117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5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7298387" y="135803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60" y="2187935"/>
            <a:ext cx="4175707" cy="2729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8"/>
          <p:cNvGraphicFramePr/>
          <p:nvPr>
            <p:extLst>
              <p:ext uri="{D42A27DB-BD31-4B8C-83A1-F6EECF244321}">
                <p14:modId xmlns:p14="http://schemas.microsoft.com/office/powerpoint/2010/main" val="3911937434"/>
              </p:ext>
            </p:extLst>
          </p:nvPr>
        </p:nvGraphicFramePr>
        <p:xfrm>
          <a:off x="1114258" y="857718"/>
          <a:ext cx="3686325" cy="591065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4670848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8735454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6910483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82110410"/>
                  </a:ext>
                </a:extLst>
              </a:tr>
            </a:tbl>
          </a:graphicData>
        </a:graphic>
      </p:graphicFrame>
      <p:sp>
        <p:nvSpPr>
          <p:cNvPr id="196" name="Google Shape;196;p2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033211" y="149519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381" y="2428684"/>
            <a:ext cx="4637258" cy="3186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9"/>
          <p:cNvGraphicFramePr/>
          <p:nvPr>
            <p:extLst>
              <p:ext uri="{D42A27DB-BD31-4B8C-83A1-F6EECF244321}">
                <p14:modId xmlns:p14="http://schemas.microsoft.com/office/powerpoint/2010/main" val="1122236287"/>
              </p:ext>
            </p:extLst>
          </p:nvPr>
        </p:nvGraphicFramePr>
        <p:xfrm>
          <a:off x="1114258" y="1234440"/>
          <a:ext cx="3686325" cy="440415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79285"/>
            <a:ext cx="5485478" cy="4299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30"/>
          <p:cNvGraphicFramePr/>
          <p:nvPr>
            <p:extLst>
              <p:ext uri="{D42A27DB-BD31-4B8C-83A1-F6EECF244321}">
                <p14:modId xmlns:p14="http://schemas.microsoft.com/office/powerpoint/2010/main" val="2574895195"/>
              </p:ext>
            </p:extLst>
          </p:nvPr>
        </p:nvGraphicFramePr>
        <p:xfrm>
          <a:off x="199858" y="1279285"/>
          <a:ext cx="5436357" cy="441326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511">
                  <a:extLst>
                    <a:ext uri="{9D8B030D-6E8A-4147-A177-3AD203B41FA5}">
                      <a16:colId xmlns:a16="http://schemas.microsoft.com/office/drawing/2014/main" val="2279055594"/>
                    </a:ext>
                  </a:extLst>
                </a:gridCol>
                <a:gridCol w="2560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5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i&lt;j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1" name="Google Shape;211;p3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9558" y="1167887"/>
            <a:ext cx="6347290" cy="43578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1"/>
          <p:cNvGraphicFramePr/>
          <p:nvPr>
            <p:extLst>
              <p:ext uri="{D42A27DB-BD31-4B8C-83A1-F6EECF244321}">
                <p14:modId xmlns:p14="http://schemas.microsoft.com/office/powerpoint/2010/main" val="3953616922"/>
              </p:ext>
            </p:extLst>
          </p:nvPr>
        </p:nvGraphicFramePr>
        <p:xfrm>
          <a:off x="199858" y="1279285"/>
          <a:ext cx="5698000" cy="52908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9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61">
                  <a:extLst>
                    <a:ext uri="{9D8B030D-6E8A-4147-A177-3AD203B41FA5}">
                      <a16:colId xmlns:a16="http://schemas.microsoft.com/office/drawing/2014/main" val="1269346455"/>
                    </a:ext>
                  </a:extLst>
                </a:gridCol>
                <a:gridCol w="286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i&lt;j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Hello, world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7455446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 am here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18178234"/>
                  </a:ext>
                </a:extLst>
              </a:tr>
            </a:tbl>
          </a:graphicData>
        </a:graphic>
      </p:graphicFrame>
      <p:sp>
        <p:nvSpPr>
          <p:cNvPr id="218" name="Google Shape;218;p31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758" y="1339096"/>
            <a:ext cx="3607499" cy="26646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3731148080"/>
              </p:ext>
            </p:extLst>
          </p:nvPr>
        </p:nvGraphicFramePr>
        <p:xfrm>
          <a:off x="1461730" y="1575071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224" y="1197339"/>
            <a:ext cx="5232115" cy="275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5647194" y="300652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25" name="Google Shape;225;p32"/>
          <p:cNvGraphicFramePr/>
          <p:nvPr>
            <p:extLst>
              <p:ext uri="{D42A27DB-BD31-4B8C-83A1-F6EECF244321}">
                <p14:modId xmlns:p14="http://schemas.microsoft.com/office/powerpoint/2010/main" val="1043553276"/>
              </p:ext>
            </p:extLst>
          </p:nvPr>
        </p:nvGraphicFramePr>
        <p:xfrm>
          <a:off x="0" y="2"/>
          <a:ext cx="4405745" cy="67058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50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762">
                  <a:extLst>
                    <a:ext uri="{9D8B030D-6E8A-4147-A177-3AD203B41FA5}">
                      <a16:colId xmlns:a16="http://schemas.microsoft.com/office/drawing/2014/main" val="2624482467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55115446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Step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i&lt;5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i&gt;1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output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False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Hello, world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48346564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Hello, world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06486782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30035597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53637408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True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16692028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Hello, world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6251681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25602825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False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599161"/>
                  </a:ext>
                </a:extLst>
              </a:tr>
              <a:tr h="317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I am here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856388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1059" y="1530784"/>
            <a:ext cx="6312442" cy="338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5550212" y="300652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32" name="Google Shape;232;p33"/>
          <p:cNvGraphicFramePr/>
          <p:nvPr>
            <p:extLst>
              <p:ext uri="{D42A27DB-BD31-4B8C-83A1-F6EECF244321}">
                <p14:modId xmlns:p14="http://schemas.microsoft.com/office/powerpoint/2010/main" val="1926205995"/>
              </p:ext>
            </p:extLst>
          </p:nvPr>
        </p:nvGraphicFramePr>
        <p:xfrm>
          <a:off x="0" y="0"/>
          <a:ext cx="4876801" cy="686200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9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847">
                  <a:extLst>
                    <a:ext uri="{9D8B030D-6E8A-4147-A177-3AD203B41FA5}">
                      <a16:colId xmlns:a16="http://schemas.microsoft.com/office/drawing/2014/main" val="2292105667"/>
                    </a:ext>
                  </a:extLst>
                </a:gridCol>
                <a:gridCol w="1314305">
                  <a:extLst>
                    <a:ext uri="{9D8B030D-6E8A-4147-A177-3AD203B41FA5}">
                      <a16:colId xmlns:a16="http://schemas.microsoft.com/office/drawing/2014/main" val="3348656557"/>
                    </a:ext>
                  </a:extLst>
                </a:gridCol>
                <a:gridCol w="1608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Step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i&lt;5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i&gt;1 and i&lt;4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output</a:t>
                      </a:r>
                      <a:endParaRPr sz="10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6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7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8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9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</a:t>
                      </a:r>
                      <a:r>
                        <a:rPr lang="en-US" sz="1200" baseline="0" dirty="0" smtClean="0"/>
                        <a:t> world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95134993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46252108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66071774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 world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63698020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97728307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16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4072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17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88312249"/>
                  </a:ext>
                </a:extLst>
              </a:tr>
              <a:tr h="1248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18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89268120"/>
                  </a:ext>
                </a:extLst>
              </a:tr>
              <a:tr h="1248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19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False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82978385"/>
                  </a:ext>
                </a:extLst>
              </a:tr>
              <a:tr h="1248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 am here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1458634"/>
                  </a:ext>
                </a:extLst>
              </a:tr>
              <a:tr h="1248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76036574"/>
                  </a:ext>
                </a:extLst>
              </a:tr>
              <a:tr h="1248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69943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27164"/>
            <a:ext cx="5687904" cy="40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5965848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39" name="Google Shape;239;p34"/>
          <p:cNvGraphicFramePr/>
          <p:nvPr>
            <p:extLst>
              <p:ext uri="{D42A27DB-BD31-4B8C-83A1-F6EECF244321}">
                <p14:modId xmlns:p14="http://schemas.microsoft.com/office/powerpoint/2010/main" val="4087572273"/>
              </p:ext>
            </p:extLst>
          </p:nvPr>
        </p:nvGraphicFramePr>
        <p:xfrm>
          <a:off x="0" y="0"/>
          <a:ext cx="4719599" cy="6776819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606">
                  <a:extLst>
                    <a:ext uri="{9D8B030D-6E8A-4147-A177-3AD203B41FA5}">
                      <a16:colId xmlns:a16="http://schemas.microsoft.com/office/drawing/2014/main" val="3631184791"/>
                    </a:ext>
                  </a:extLst>
                </a:gridCol>
                <a:gridCol w="696773">
                  <a:extLst>
                    <a:ext uri="{9D8B030D-6E8A-4147-A177-3AD203B41FA5}">
                      <a16:colId xmlns:a16="http://schemas.microsoft.com/office/drawing/2014/main" val="4221273867"/>
                    </a:ext>
                  </a:extLst>
                </a:gridCol>
                <a:gridCol w="619408">
                  <a:extLst>
                    <a:ext uri="{9D8B030D-6E8A-4147-A177-3AD203B41FA5}">
                      <a16:colId xmlns:a16="http://schemas.microsoft.com/office/drawing/2014/main" val="3958267773"/>
                    </a:ext>
                  </a:extLst>
                </a:gridCol>
                <a:gridCol w="1837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5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Step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i&lt;5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i&gt;1 and i &lt;4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i&gt;5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output</a:t>
                      </a:r>
                      <a:endParaRPr sz="10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6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7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8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9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</a:t>
                      </a:r>
                      <a:r>
                        <a:rPr lang="en-US" sz="1200" baseline="0" dirty="0" smtClean="0"/>
                        <a:t> world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12770743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12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08243174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96543293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Hello,</a:t>
                      </a:r>
                      <a:r>
                        <a:rPr lang="en-US" sz="1200" baseline="0" dirty="0" smtClean="0"/>
                        <a:t> world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3381404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True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24922944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16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65608216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17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42081769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18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00558203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19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False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47325729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20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5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I am not here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33408180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56837494"/>
                  </a:ext>
                </a:extLst>
              </a:tr>
              <a:tr h="277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368766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144" y="1055494"/>
            <a:ext cx="6145882" cy="514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5951994" y="20367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46" name="Google Shape;246;p35"/>
          <p:cNvGraphicFramePr/>
          <p:nvPr>
            <p:extLst>
              <p:ext uri="{D42A27DB-BD31-4B8C-83A1-F6EECF244321}">
                <p14:modId xmlns:p14="http://schemas.microsoft.com/office/powerpoint/2010/main" val="2010442163"/>
              </p:ext>
            </p:extLst>
          </p:nvPr>
        </p:nvGraphicFramePr>
        <p:xfrm>
          <a:off x="0" y="1"/>
          <a:ext cx="5264729" cy="6875864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3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969">
                  <a:extLst>
                    <a:ext uri="{9D8B030D-6E8A-4147-A177-3AD203B41FA5}">
                      <a16:colId xmlns:a16="http://schemas.microsoft.com/office/drawing/2014/main" val="2311653670"/>
                    </a:ext>
                  </a:extLst>
                </a:gridCol>
                <a:gridCol w="688964">
                  <a:extLst>
                    <a:ext uri="{9D8B030D-6E8A-4147-A177-3AD203B41FA5}">
                      <a16:colId xmlns:a16="http://schemas.microsoft.com/office/drawing/2014/main" val="791374742"/>
                    </a:ext>
                  </a:extLst>
                </a:gridCol>
                <a:gridCol w="675964">
                  <a:extLst>
                    <a:ext uri="{9D8B030D-6E8A-4147-A177-3AD203B41FA5}">
                      <a16:colId xmlns:a16="http://schemas.microsoft.com/office/drawing/2014/main" val="4222983746"/>
                    </a:ext>
                  </a:extLst>
                </a:gridCol>
                <a:gridCol w="766961">
                  <a:extLst>
                    <a:ext uri="{9D8B030D-6E8A-4147-A177-3AD203B41FA5}">
                      <a16:colId xmlns:a16="http://schemas.microsoft.com/office/drawing/2014/main" val="3017182741"/>
                    </a:ext>
                  </a:extLst>
                </a:gridCol>
                <a:gridCol w="15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Step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i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i&lt;5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i&gt;1and i&lt;4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i==0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i&gt;5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output</a:t>
                      </a:r>
                      <a:endParaRPr sz="7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Hello, zero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91779309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Ture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40723487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Hello, world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59398522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2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62970091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3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55510204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3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76560311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3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347914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3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Hello, world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7369566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19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3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75134900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29851626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53159097"/>
                  </a:ext>
                </a:extLst>
              </a:tr>
              <a:tr h="2899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42155337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48316908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06617046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44373500"/>
                  </a:ext>
                </a:extLst>
              </a:tr>
              <a:tr h="228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03543158"/>
                  </a:ext>
                </a:extLst>
              </a:tr>
              <a:tr h="3677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27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I am</a:t>
                      </a:r>
                      <a:r>
                        <a:rPr lang="en-US" sz="800" baseline="0" dirty="0" smtClean="0"/>
                        <a:t> not here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554136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498" y="1117238"/>
            <a:ext cx="6274511" cy="404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6093894" y="2475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53" name="Google Shape;253;p36"/>
          <p:cNvGraphicFramePr/>
          <p:nvPr>
            <p:extLst>
              <p:ext uri="{D42A27DB-BD31-4B8C-83A1-F6EECF244321}">
                <p14:modId xmlns:p14="http://schemas.microsoft.com/office/powerpoint/2010/main" val="1967152449"/>
              </p:ext>
            </p:extLst>
          </p:nvPr>
        </p:nvGraphicFramePr>
        <p:xfrm>
          <a:off x="1" y="1"/>
          <a:ext cx="5777344" cy="684718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6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952">
                  <a:extLst>
                    <a:ext uri="{9D8B030D-6E8A-4147-A177-3AD203B41FA5}">
                      <a16:colId xmlns:a16="http://schemas.microsoft.com/office/drawing/2014/main" val="83552402"/>
                    </a:ext>
                  </a:extLst>
                </a:gridCol>
                <a:gridCol w="916912">
                  <a:extLst>
                    <a:ext uri="{9D8B030D-6E8A-4147-A177-3AD203B41FA5}">
                      <a16:colId xmlns:a16="http://schemas.microsoft.com/office/drawing/2014/main" val="740913208"/>
                    </a:ext>
                  </a:extLst>
                </a:gridCol>
                <a:gridCol w="654551">
                  <a:extLst>
                    <a:ext uri="{9D8B030D-6E8A-4147-A177-3AD203B41FA5}">
                      <a16:colId xmlns:a16="http://schemas.microsoft.com/office/drawing/2014/main" val="2803999152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Step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result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i&lt;5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I &gt;4 and i&lt;4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I == 0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output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““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1665873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7517014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836522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919282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162618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695878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8987063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9568280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5786617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69755835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8180840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50523195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3346885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5865802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5935032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321779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 Hello,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786237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691" y="2479964"/>
            <a:ext cx="4364251" cy="264917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7578436" y="0"/>
            <a:ext cx="427721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36906"/>
              </p:ext>
            </p:extLst>
          </p:nvPr>
        </p:nvGraphicFramePr>
        <p:xfrm>
          <a:off x="-1" y="10815"/>
          <a:ext cx="7578436" cy="70564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526474">
                  <a:extLst>
                    <a:ext uri="{9D8B030D-6E8A-4147-A177-3AD203B41FA5}">
                      <a16:colId xmlns:a16="http://schemas.microsoft.com/office/drawing/2014/main" val="3972285801"/>
                    </a:ext>
                  </a:extLst>
                </a:gridCol>
                <a:gridCol w="374072">
                  <a:extLst>
                    <a:ext uri="{9D8B030D-6E8A-4147-A177-3AD203B41FA5}">
                      <a16:colId xmlns:a16="http://schemas.microsoft.com/office/drawing/2014/main" val="3644176740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561328142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03174045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73948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576833800"/>
                    </a:ext>
                  </a:extLst>
                </a:gridCol>
                <a:gridCol w="2521526">
                  <a:extLst>
                    <a:ext uri="{9D8B030D-6E8A-4147-A177-3AD203B41FA5}">
                      <a16:colId xmlns:a16="http://schemas.microsoft.com/office/drawing/2014/main" val="3019531079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Step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result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i&lt;5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I &gt;4 and i&lt;4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I == 0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output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8830096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3495163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““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2028998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3680307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2590590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79007448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4386714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3750636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1022067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88315185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8663912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86497388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2321548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8573271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9727176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3044280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432836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6234859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742639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4271154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507097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17843638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9292369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1547639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6514670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0024596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5582681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Hello,</a:t>
                      </a:r>
                      <a:r>
                        <a:rPr lang="en-US" sz="1000" baseline="0" dirty="0" smtClean="0"/>
                        <a:t> zero </a:t>
                      </a:r>
                      <a:r>
                        <a:rPr lang="en-US" sz="1000" dirty="0" smtClean="0"/>
                        <a:t>Hello, world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Hello, wold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/>
                        <a:t> Hello,</a:t>
                      </a:r>
                      <a:r>
                        <a:rPr lang="en-US" sz="900" baseline="0" dirty="0" smtClean="0"/>
                        <a:t> zero </a:t>
                      </a:r>
                      <a:r>
                        <a:rPr lang="en-US" sz="900" dirty="0" smtClean="0"/>
                        <a:t>Hello, world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Hello, </a:t>
                      </a:r>
                      <a:r>
                        <a:rPr lang="en-US" sz="900" dirty="0" smtClean="0"/>
                        <a:t>world</a:t>
                      </a:r>
                      <a:endParaRPr lang="en-US" sz="9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20637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481" y="1260976"/>
            <a:ext cx="6505576" cy="215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67" name="Google Shape;267;p38"/>
          <p:cNvGraphicFramePr/>
          <p:nvPr>
            <p:extLst>
              <p:ext uri="{D42A27DB-BD31-4B8C-83A1-F6EECF244321}">
                <p14:modId xmlns:p14="http://schemas.microsoft.com/office/powerpoint/2010/main" val="349692047"/>
              </p:ext>
            </p:extLst>
          </p:nvPr>
        </p:nvGraphicFramePr>
        <p:xfrm>
          <a:off x="540815" y="1279285"/>
          <a:ext cx="4945575" cy="433380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709" y="1217611"/>
            <a:ext cx="4866409" cy="30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5882721" y="314507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74" name="Google Shape;274;p39"/>
          <p:cNvGraphicFramePr/>
          <p:nvPr>
            <p:extLst>
              <p:ext uri="{D42A27DB-BD31-4B8C-83A1-F6EECF244321}">
                <p14:modId xmlns:p14="http://schemas.microsoft.com/office/powerpoint/2010/main" val="3436387679"/>
              </p:ext>
            </p:extLst>
          </p:nvPr>
        </p:nvGraphicFramePr>
        <p:xfrm>
          <a:off x="0" y="-29298"/>
          <a:ext cx="5882720" cy="6688309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0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084">
                  <a:extLst>
                    <a:ext uri="{9D8B030D-6E8A-4147-A177-3AD203B41FA5}">
                      <a16:colId xmlns:a16="http://schemas.microsoft.com/office/drawing/2014/main" val="2817952729"/>
                    </a:ext>
                  </a:extLst>
                </a:gridCol>
                <a:gridCol w="1061501">
                  <a:extLst>
                    <a:ext uri="{9D8B030D-6E8A-4147-A177-3AD203B41FA5}">
                      <a16:colId xmlns:a16="http://schemas.microsoft.com/office/drawing/2014/main" val="245445727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1640053590"/>
                    </a:ext>
                  </a:extLst>
                </a:gridCol>
                <a:gridCol w="164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9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Step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I == 0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I &gt;= 4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and i &lt;=7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i&gt;=1 and i&lt;=3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output</a:t>
                      </a: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0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0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True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0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Hello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4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5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6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True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7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8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9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True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11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78329677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12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81262646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2525890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14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True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93221924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15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4389879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16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4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66713019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17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4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True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1867241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18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4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Okay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57187384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19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5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False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3458633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20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5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True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2167535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21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5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Okay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37123076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22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6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Flase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338929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23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6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True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9238876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24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6</a:t>
                      </a: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Okay</a:t>
                      </a:r>
                      <a:endParaRPr sz="11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70524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0" y="1509010"/>
            <a:ext cx="4378754" cy="337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6451611" y="189816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81" name="Google Shape;281;p40"/>
          <p:cNvGraphicFramePr/>
          <p:nvPr>
            <p:extLst>
              <p:ext uri="{D42A27DB-BD31-4B8C-83A1-F6EECF244321}">
                <p14:modId xmlns:p14="http://schemas.microsoft.com/office/powerpoint/2010/main" val="2343442286"/>
              </p:ext>
            </p:extLst>
          </p:nvPr>
        </p:nvGraphicFramePr>
        <p:xfrm>
          <a:off x="0" y="0"/>
          <a:ext cx="6451611" cy="690399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2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969">
                  <a:extLst>
                    <a:ext uri="{9D8B030D-6E8A-4147-A177-3AD203B41FA5}">
                      <a16:colId xmlns:a16="http://schemas.microsoft.com/office/drawing/2014/main" val="3598097033"/>
                    </a:ext>
                  </a:extLst>
                </a:gridCol>
                <a:gridCol w="800969">
                  <a:extLst>
                    <a:ext uri="{9D8B030D-6E8A-4147-A177-3AD203B41FA5}">
                      <a16:colId xmlns:a16="http://schemas.microsoft.com/office/drawing/2014/main" val="2452984801"/>
                    </a:ext>
                  </a:extLst>
                </a:gridCol>
                <a:gridCol w="800969">
                  <a:extLst>
                    <a:ext uri="{9D8B030D-6E8A-4147-A177-3AD203B41FA5}">
                      <a16:colId xmlns:a16="http://schemas.microsoft.com/office/drawing/2014/main" val="2861806382"/>
                    </a:ext>
                  </a:extLst>
                </a:gridCol>
                <a:gridCol w="207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2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Step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i</a:t>
                      </a: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number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i == 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I &gt;=4 and i&lt;=7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/>
                        <a:t>I &gt;=1 and i&lt;=3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output</a:t>
                      </a: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3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True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5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7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True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8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9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Fasle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True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0475797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7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4748503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13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3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7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2617298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3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7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0354480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15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3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7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True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4247430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3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8975761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17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5835988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18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True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260309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19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4180863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20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5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7911402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21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5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True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09966585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22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5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32344975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23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False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4962078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14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True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5637019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25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9610618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26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16</a:t>
                      </a: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16</a:t>
                      </a:r>
                      <a:endParaRPr sz="105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8822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9863" y="1386350"/>
            <a:ext cx="4642800" cy="2565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5"/>
          <p:cNvGraphicFramePr/>
          <p:nvPr>
            <p:extLst>
              <p:ext uri="{D42A27DB-BD31-4B8C-83A1-F6EECF244321}">
                <p14:modId xmlns:p14="http://schemas.microsoft.com/office/powerpoint/2010/main" val="2255277036"/>
              </p:ext>
            </p:extLst>
          </p:nvPr>
        </p:nvGraphicFramePr>
        <p:xfrm>
          <a:off x="1461730" y="1575071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323" y="1297857"/>
            <a:ext cx="3513747" cy="23714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6"/>
          <p:cNvGraphicFramePr/>
          <p:nvPr>
            <p:extLst>
              <p:ext uri="{D42A27DB-BD31-4B8C-83A1-F6EECF244321}">
                <p14:modId xmlns:p14="http://schemas.microsoft.com/office/powerpoint/2010/main" val="191606329"/>
              </p:ext>
            </p:extLst>
          </p:nvPr>
        </p:nvGraphicFramePr>
        <p:xfrm>
          <a:off x="1417460" y="1350434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5318" y="1131534"/>
            <a:ext cx="4566315" cy="30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15" name="Google Shape;115;p17"/>
          <p:cNvGraphicFramePr/>
          <p:nvPr>
            <p:extLst>
              <p:ext uri="{D42A27DB-BD31-4B8C-83A1-F6EECF244321}">
                <p14:modId xmlns:p14="http://schemas.microsoft.com/office/powerpoint/2010/main" val="1529501425"/>
              </p:ext>
            </p:extLst>
          </p:nvPr>
        </p:nvGraphicFramePr>
        <p:xfrm>
          <a:off x="142843" y="1131534"/>
          <a:ext cx="3528612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7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387998125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a&lt;10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output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6966" y="1292130"/>
            <a:ext cx="4465074" cy="313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2" name="Google Shape;122;p18"/>
          <p:cNvGraphicFramePr/>
          <p:nvPr>
            <p:extLst>
              <p:ext uri="{D42A27DB-BD31-4B8C-83A1-F6EECF244321}">
                <p14:modId xmlns:p14="http://schemas.microsoft.com/office/powerpoint/2010/main" val="3085091162"/>
              </p:ext>
            </p:extLst>
          </p:nvPr>
        </p:nvGraphicFramePr>
        <p:xfrm>
          <a:off x="503058" y="1530543"/>
          <a:ext cx="3597886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93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26">
                  <a:extLst>
                    <a:ext uri="{9D8B030D-6E8A-4147-A177-3AD203B41FA5}">
                      <a16:colId xmlns:a16="http://schemas.microsoft.com/office/drawing/2014/main" val="1686599201"/>
                    </a:ext>
                  </a:extLst>
                </a:gridCol>
                <a:gridCol w="854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</a:t>
                      </a:r>
                      <a:r>
                        <a:rPr lang="en-US" sz="1600" baseline="0" dirty="0"/>
                        <a:t> &lt;= 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886" y="1171784"/>
            <a:ext cx="4329112" cy="365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3083335433"/>
              </p:ext>
            </p:extLst>
          </p:nvPr>
        </p:nvGraphicFramePr>
        <p:xfrm>
          <a:off x="855391" y="1350412"/>
          <a:ext cx="3653303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7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800">
                  <a:extLst>
                    <a:ext uri="{9D8B030D-6E8A-4147-A177-3AD203B41FA5}">
                      <a16:colId xmlns:a16="http://schemas.microsoft.com/office/drawing/2014/main" val="1790664660"/>
                    </a:ext>
                  </a:extLst>
                </a:gridCol>
                <a:gridCol w="1289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022" y="1126372"/>
            <a:ext cx="4812890" cy="378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36" name="Google Shape;136;p20"/>
          <p:cNvGraphicFramePr/>
          <p:nvPr>
            <p:extLst>
              <p:ext uri="{D42A27DB-BD31-4B8C-83A1-F6EECF244321}">
                <p14:modId xmlns:p14="http://schemas.microsoft.com/office/powerpoint/2010/main" val="1189908390"/>
              </p:ext>
            </p:extLst>
          </p:nvPr>
        </p:nvGraphicFramePr>
        <p:xfrm>
          <a:off x="184402" y="1267307"/>
          <a:ext cx="4900215" cy="4157175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67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85">
                  <a:extLst>
                    <a:ext uri="{9D8B030D-6E8A-4147-A177-3AD203B41FA5}">
                      <a16:colId xmlns:a16="http://schemas.microsoft.com/office/drawing/2014/main" val="1716171041"/>
                    </a:ext>
                  </a:extLst>
                </a:gridCol>
                <a:gridCol w="861185">
                  <a:extLst>
                    <a:ext uri="{9D8B030D-6E8A-4147-A177-3AD203B41FA5}">
                      <a16:colId xmlns:a16="http://schemas.microsoft.com/office/drawing/2014/main" val="1565528276"/>
                    </a:ext>
                  </a:extLst>
                </a:gridCol>
                <a:gridCol w="861185">
                  <a:extLst>
                    <a:ext uri="{9D8B030D-6E8A-4147-A177-3AD203B41FA5}">
                      <a16:colId xmlns:a16="http://schemas.microsoft.com/office/drawing/2014/main" val="3918961157"/>
                    </a:ext>
                  </a:extLst>
                </a:gridCol>
                <a:gridCol w="95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a==10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a&gt;=10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True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Okay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1237" y="1690254"/>
            <a:ext cx="4005153" cy="2690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143" name="Google Shape;143;p21"/>
          <p:cNvGraphicFramePr/>
          <p:nvPr>
            <p:extLst>
              <p:ext uri="{D42A27DB-BD31-4B8C-83A1-F6EECF244321}">
                <p14:modId xmlns:p14="http://schemas.microsoft.com/office/powerpoint/2010/main" val="911732824"/>
              </p:ext>
            </p:extLst>
          </p:nvPr>
        </p:nvGraphicFramePr>
        <p:xfrm>
          <a:off x="173904" y="857718"/>
          <a:ext cx="6531696" cy="6006022"/>
        </p:xfrm>
        <a:graphic>
          <a:graphicData uri="http://schemas.openxmlformats.org/drawingml/2006/table">
            <a:tbl>
              <a:tblPr firstRow="1" bandRow="1">
                <a:noFill/>
                <a:tableStyleId>{1D5BA745-E86E-4D8C-9D64-3B2316047FE2}</a:tableStyleId>
              </a:tblPr>
              <a:tblGrid>
                <a:gridCol w="84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963392902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983114539"/>
                    </a:ext>
                  </a:extLst>
                </a:gridCol>
                <a:gridCol w="1223371">
                  <a:extLst>
                    <a:ext uri="{9D8B030D-6E8A-4147-A177-3AD203B41FA5}">
                      <a16:colId xmlns:a16="http://schemas.microsoft.com/office/drawing/2014/main" val="4055836320"/>
                    </a:ext>
                  </a:extLst>
                </a:gridCol>
                <a:gridCol w="124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4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A&lt;10 and b</a:t>
                      </a:r>
                      <a:r>
                        <a:rPr lang="en-US" baseline="0" dirty="0"/>
                        <a:t>&gt;10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r>
                        <a:rPr lang="en-US" baseline="0" dirty="0"/>
                        <a:t>==10 and b==5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 ==10 and b&lt;=10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Output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True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Okay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0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1631</Words>
  <Application>Microsoft Office PowerPoint</Application>
  <PresentationFormat>Widescreen</PresentationFormat>
  <Paragraphs>1180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49</cp:revision>
  <dcterms:modified xsi:type="dcterms:W3CDTF">2023-07-10T00:27:10Z</dcterms:modified>
</cp:coreProperties>
</file>