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1" r:id="rId3"/>
    <p:sldId id="282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56" r:id="rId34"/>
    <p:sldId id="25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6" autoAdjust="0"/>
  </p:normalViewPr>
  <p:slideViewPr>
    <p:cSldViewPr snapToGrid="0">
      <p:cViewPr varScale="1">
        <p:scale>
          <a:sx n="42" d="100"/>
          <a:sy n="42" d="100"/>
        </p:scale>
        <p:origin x="6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A7B9-E30F-4191-98F9-80EBC340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24B0-0EEF-49B1-A8F5-678727F1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81DE-4935-4F56-9225-D1FE49B7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6424-A64F-45C5-8AD3-6528B33E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2A74-325F-4F01-A72A-0836B3A5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069D-D201-4F20-8143-BF4972A2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EB4F-237E-40B4-8A69-7B0FC908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E4D-98BA-4822-978A-3E244CF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438D-2C11-4C8D-99F3-97855908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875D-2418-4E55-B8AE-A7D85AA3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C1567-658E-48AE-99B6-5E273C2F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333D-91E1-45FF-AD15-6C596856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F4CC-E27D-47B2-9A95-09816BFD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159B-6DC6-4CD4-BFAB-AD1C959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25EA-16E3-4C1F-8030-9313E15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82B7-5C63-499C-A4B3-2B6DD150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C098-1874-496F-8F51-A2C99132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D927-DECF-4A2C-9307-96F401F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8518-24F9-4EDE-9A54-56401D8D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486A-CC25-4ACD-9BFC-E878BFFD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185D-7FDA-4B7F-918E-55CDEAAA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6B4E0-1191-424A-A714-ECDD755B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4005-67CE-4B2B-A340-6254D0E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956-B385-407B-A3E1-9C4ABBCD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CB1A-0CB3-456D-955E-15E5987F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7261-9999-4B51-8AB9-C7F63771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DBD3-9009-46F1-B85F-A8F0EA8B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2FDFA-1214-48CE-A24C-2C50D9DE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172DA-E4EA-4209-8AE8-66625663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CB57D-1DCB-4A2E-8B36-F78EA0B0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946A-E2F1-41DA-AB2B-4069E1E7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4CBE-7AAA-4A4F-8C3F-75EAC953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8F1EC-E1AA-4D7D-8FE4-20E22287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94B0-B351-4BBA-8F94-8CD154AB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62EBE-E77E-48B6-8234-E25D9C5E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7B774-5642-469B-A282-E596AE695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6ECBA-CD10-4ABB-BF56-FED19981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BF21-FB89-41A0-BD69-73EE41E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4FA92-D606-462A-B5DF-43026754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CA7-8C9C-44E7-AA8A-4E67ADCA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4278F-F0C3-4BE3-A6EA-1BC1482E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1E2F9-FC2F-4BA5-BB0C-9B07463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4103-8894-4C1F-B9FA-F769BC25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3F257-668E-4F99-82E7-07AFE940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C9A56-E968-4165-935F-D6320B75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76860-3AAB-45A4-83BB-42D1CCA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B5C5-1795-48A4-BF45-DE5C678B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8F-D1D4-4730-8431-BA3A5AA1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69085-79C1-4FC6-892F-3C200B835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CC10D-2C00-4273-ACF8-B7CD3EF5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196C-2D9D-437B-9927-2AF38252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8507-71AE-48D9-8974-45BC0C5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3C0-CA09-4F75-94EA-0353473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409EF-F9A1-4F4D-A5B5-FE3ECE48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E6BB-3670-4912-8EDB-91AB67D8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28890-1D7D-41DE-831D-C5D7D15D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86A9-9C03-4710-8B24-46475C88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8B2A-C20B-4FD2-AC7C-AEB8ADD8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AC031-E548-47B1-B0E5-B30E4910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F302-5A01-47EE-9E51-3E6A6CFC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80DA-B1B7-4296-8C28-040D5669A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EE57-A070-441D-A150-13F50ABB510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C9E1-853F-425A-967B-3B682660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42CC-7D0B-4C38-8755-21143E63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452484" y="1554480"/>
            <a:ext cx="781752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/>
              <a:t>Real 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Just started</a:t>
            </a:r>
          </a:p>
        </p:txBody>
      </p:sp>
    </p:spTree>
    <p:extLst>
      <p:ext uri="{BB962C8B-B14F-4D97-AF65-F5344CB8AC3E}">
        <p14:creationId xmlns:p14="http://schemas.microsoft.com/office/powerpoint/2010/main" val="182894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47" y="2126384"/>
            <a:ext cx="5694926" cy="29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8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>
                <a:solidFill>
                  <a:srgbClr val="92D050"/>
                </a:solidFill>
              </a:rPr>
              <a:t>e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 err="1">
                <a:solidFill>
                  <a:srgbClr val="92D050"/>
                </a:solidFill>
              </a:rPr>
              <a:t>i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712" y="1435608"/>
            <a:ext cx="6094826" cy="34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4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MMMMM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7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12" y="2233910"/>
            <a:ext cx="4851609" cy="272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8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29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A not found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113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Banana</a:t>
            </a:r>
          </a:p>
          <a:p>
            <a:r>
              <a:rPr lang="en-US" dirty="0">
                <a:solidFill>
                  <a:srgbClr val="92D050"/>
                </a:solidFill>
              </a:rPr>
              <a:t>3 A in text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877383"/>
            <a:ext cx="6858000" cy="54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3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4700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633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5</a:t>
            </a:r>
          </a:p>
          <a:p>
            <a:r>
              <a:rPr lang="en-US" dirty="0">
                <a:solidFill>
                  <a:srgbClr val="92D050"/>
                </a:solidFill>
              </a:rPr>
              <a:t>6</a:t>
            </a:r>
          </a:p>
          <a:p>
            <a:r>
              <a:rPr lang="en-US" dirty="0">
                <a:solidFill>
                  <a:srgbClr val="92D050"/>
                </a:solidFill>
              </a:rPr>
              <a:t>7</a:t>
            </a:r>
          </a:p>
          <a:p>
            <a:r>
              <a:rPr lang="en-US" dirty="0">
                <a:solidFill>
                  <a:srgbClr val="92D050"/>
                </a:solidFill>
              </a:rPr>
              <a:t>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02895-BD9A-4FEC-AB3F-59E0685A0EE2}"/>
              </a:ext>
            </a:extLst>
          </p:cNvPr>
          <p:cNvSpPr txBox="1"/>
          <p:nvPr/>
        </p:nvSpPr>
        <p:spPr>
          <a:xfrm>
            <a:off x="885128" y="857748"/>
            <a:ext cx="499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number must be greater than second number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007" y="2192348"/>
            <a:ext cx="6283452" cy="32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0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8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8905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2191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9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088" y="2139980"/>
            <a:ext cx="7593445" cy="326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98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Sum: 18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7523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9460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Sum: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349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5 times and sum all numbers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858" y="2411792"/>
            <a:ext cx="5544544" cy="28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0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25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746" y="1947386"/>
            <a:ext cx="4416341" cy="27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 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742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 display “Good bye!” otherwise display “Try again!”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84" y="1809772"/>
            <a:ext cx="5175972" cy="34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6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18" y="1778755"/>
            <a:ext cx="4055433" cy="29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0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995092" y="187796"/>
            <a:ext cx="54627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 TO SOLVE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5E8D7F-8AC2-440B-B253-AB73C9714408}"/>
              </a:ext>
            </a:extLst>
          </p:cNvPr>
          <p:cNvSpPr txBox="1"/>
          <p:nvPr/>
        </p:nvSpPr>
        <p:spPr>
          <a:xfrm>
            <a:off x="2605548" y="2851355"/>
            <a:ext cx="5754076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STEP1</a:t>
            </a:r>
            <a:r>
              <a:rPr lang="en-US" dirty="0"/>
              <a:t>: ANALYS INSTRUCTION (UNDERSTAND INSTRUCTION)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STEP2</a:t>
            </a:r>
            <a:r>
              <a:rPr lang="en-US" dirty="0"/>
              <a:t>: DRAW FLOW CHAT TO UNDERSTAND CODE FLOW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STEP3</a:t>
            </a:r>
            <a:r>
              <a:rPr lang="en-US" dirty="0"/>
              <a:t>: WRITE CODE</a:t>
            </a:r>
          </a:p>
        </p:txBody>
      </p:sp>
    </p:spTree>
    <p:extLst>
      <p:ext uri="{BB962C8B-B14F-4D97-AF65-F5344CB8AC3E}">
        <p14:creationId xmlns:p14="http://schemas.microsoft.com/office/powerpoint/2010/main" val="206868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510" y="2444267"/>
            <a:ext cx="4021754" cy="274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3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abababa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*b*b*b*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296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acdefgaca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cdefg</a:t>
            </a:r>
            <a:r>
              <a:rPr lang="en-US" dirty="0">
                <a:solidFill>
                  <a:srgbClr val="92D050"/>
                </a:solidFill>
              </a:rPr>
              <a:t>*c*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18" y="1627631"/>
            <a:ext cx="5029200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81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abacdef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*#*#</a:t>
            </a:r>
            <a:r>
              <a:rPr lang="en-US" dirty="0" err="1">
                <a:solidFill>
                  <a:srgbClr val="92D050"/>
                </a:solidFill>
              </a:rPr>
              <a:t>cdef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36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acbefbaca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c#ef</a:t>
            </a:r>
            <a:r>
              <a:rPr lang="en-US" dirty="0">
                <a:solidFill>
                  <a:srgbClr val="92D050"/>
                </a:solidFill>
              </a:rPr>
              <a:t>#*c*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22" y="1609475"/>
            <a:ext cx="5755958" cy="44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8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olleh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2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ih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09" y="2397558"/>
            <a:ext cx="6817805" cy="20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14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550" y="2420267"/>
            <a:ext cx="5146366" cy="151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54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No uppercase letter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8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2 uppercase letter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07" y="1341079"/>
            <a:ext cx="4098039" cy="24060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7" y="3921666"/>
            <a:ext cx="4098039" cy="240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19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Valid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799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Invalid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594659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a</a:t>
            </a:r>
          </a:p>
          <a:p>
            <a:r>
              <a:rPr lang="en-US" dirty="0">
                <a:solidFill>
                  <a:srgbClr val="92D050"/>
                </a:solidFill>
              </a:rPr>
              <a:t>A position 1 in English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3188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</a:t>
            </a:r>
          </a:p>
          <a:p>
            <a:r>
              <a:rPr lang="en-US" dirty="0">
                <a:solidFill>
                  <a:srgbClr val="92D050"/>
                </a:solidFill>
              </a:rPr>
              <a:t>H position 8 in English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54058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1 x 2 =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1 x 2 x 3 x 4 = 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22" y="1678650"/>
            <a:ext cx="5086258" cy="36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74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Rady</a:t>
            </a:r>
          </a:p>
          <a:p>
            <a:r>
              <a:rPr lang="en-US" dirty="0">
                <a:solidFill>
                  <a:srgbClr val="92D050"/>
                </a:solidFill>
              </a:rPr>
              <a:t>&gt; Yon</a:t>
            </a:r>
          </a:p>
          <a:p>
            <a:r>
              <a:rPr lang="en-US" dirty="0">
                <a:solidFill>
                  <a:srgbClr val="92D050"/>
                </a:solidFill>
              </a:rPr>
              <a:t>Rady has more letter than Yon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333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Tanguy</a:t>
            </a:r>
          </a:p>
          <a:p>
            <a:r>
              <a:rPr lang="en-US" dirty="0">
                <a:solidFill>
                  <a:srgbClr val="92D050"/>
                </a:solidFill>
              </a:rPr>
              <a:t>&gt; Rady</a:t>
            </a:r>
          </a:p>
          <a:p>
            <a:r>
              <a:rPr lang="en-US" dirty="0">
                <a:solidFill>
                  <a:srgbClr val="92D050"/>
                </a:solidFill>
              </a:rPr>
              <a:t>Tanguy has more letter than Rady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304" y="2362433"/>
            <a:ext cx="56102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2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1323507" y="227125"/>
            <a:ext cx="954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TRY TO WRITE CODE FOLLOWING FLOWCHAT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9455FC6-667A-40FC-B688-74D6B101FC44}"/>
              </a:ext>
            </a:extLst>
          </p:cNvPr>
          <p:cNvSpPr/>
          <p:nvPr/>
        </p:nvSpPr>
        <p:spPr>
          <a:xfrm>
            <a:off x="3064199" y="2274903"/>
            <a:ext cx="2002891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 &gt; 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2E77B-753A-463F-ABE4-556E2121076C}"/>
              </a:ext>
            </a:extLst>
          </p:cNvPr>
          <p:cNvCxnSpPr>
            <a:cxnSpLocks/>
          </p:cNvCxnSpPr>
          <p:nvPr/>
        </p:nvCxnSpPr>
        <p:spPr>
          <a:xfrm flipH="1">
            <a:off x="4043424" y="3711562"/>
            <a:ext cx="16142" cy="216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50B97-400E-4E54-9F72-DCC854679DC0}"/>
              </a:ext>
            </a:extLst>
          </p:cNvPr>
          <p:cNvSpPr/>
          <p:nvPr/>
        </p:nvSpPr>
        <p:spPr>
          <a:xfrm>
            <a:off x="3183207" y="425585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19D682-2D2C-4AAE-9311-1D00EF1D3B0A}"/>
              </a:ext>
            </a:extLst>
          </p:cNvPr>
          <p:cNvSpPr/>
          <p:nvPr/>
        </p:nvSpPr>
        <p:spPr>
          <a:xfrm>
            <a:off x="3183207" y="138380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C90133-9DD5-414C-9A12-B2C8A884D98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33647" y="3027071"/>
            <a:ext cx="430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FC1D0E-BFE2-46CF-931A-73F212630E4E}"/>
              </a:ext>
            </a:extLst>
          </p:cNvPr>
          <p:cNvCxnSpPr>
            <a:cxnSpLocks/>
          </p:cNvCxnSpPr>
          <p:nvPr/>
        </p:nvCxnSpPr>
        <p:spPr>
          <a:xfrm>
            <a:off x="2613981" y="3027070"/>
            <a:ext cx="0" cy="225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8976D3-6493-4A1B-93E4-96FB0125B724}"/>
              </a:ext>
            </a:extLst>
          </p:cNvPr>
          <p:cNvCxnSpPr>
            <a:cxnSpLocks/>
          </p:cNvCxnSpPr>
          <p:nvPr/>
        </p:nvCxnSpPr>
        <p:spPr>
          <a:xfrm>
            <a:off x="2613981" y="5283573"/>
            <a:ext cx="1445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8CFFC2-F3D2-42D3-8769-72A36F4B6A28}"/>
              </a:ext>
            </a:extLst>
          </p:cNvPr>
          <p:cNvSpPr txBox="1"/>
          <p:nvPr/>
        </p:nvSpPr>
        <p:spPr>
          <a:xfrm rot="19281041">
            <a:off x="2326025" y="2580957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41B9BB-C01D-4EE4-9072-37EADAD7A702}"/>
              </a:ext>
            </a:extLst>
          </p:cNvPr>
          <p:cNvSpPr txBox="1"/>
          <p:nvPr/>
        </p:nvSpPr>
        <p:spPr>
          <a:xfrm rot="19281041">
            <a:off x="4084118" y="36824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BE0A9A-C889-4F04-B7A8-42B93FE405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043424" y="1891596"/>
            <a:ext cx="22221" cy="38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B205EF21-5F1C-4292-AA6A-E04A619EC99C}"/>
              </a:ext>
            </a:extLst>
          </p:cNvPr>
          <p:cNvSpPr/>
          <p:nvPr/>
        </p:nvSpPr>
        <p:spPr>
          <a:xfrm>
            <a:off x="7303090" y="1522735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REPEAT&lt;10&gt;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8656F2-4640-48E9-9BCF-0BF16B84AB65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213590" y="3027070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5D7BEA-6740-4B9A-A6F8-FC50077AA619}"/>
              </a:ext>
            </a:extLst>
          </p:cNvPr>
          <p:cNvCxnSpPr/>
          <p:nvPr/>
        </p:nvCxnSpPr>
        <p:spPr>
          <a:xfrm>
            <a:off x="8213590" y="4511740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6C9A64-C3FB-4D29-ADC9-126031DF8F6D}"/>
              </a:ext>
            </a:extLst>
          </p:cNvPr>
          <p:cNvCxnSpPr>
            <a:cxnSpLocks/>
          </p:cNvCxnSpPr>
          <p:nvPr/>
        </p:nvCxnSpPr>
        <p:spPr>
          <a:xfrm>
            <a:off x="9822832" y="2274902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2E1CC2-97DB-4B4C-853D-CA4536E1C581}"/>
              </a:ext>
            </a:extLst>
          </p:cNvPr>
          <p:cNvCxnSpPr>
            <a:endCxn id="41" idx="3"/>
          </p:cNvCxnSpPr>
          <p:nvPr/>
        </p:nvCxnSpPr>
        <p:spPr>
          <a:xfrm flipH="1">
            <a:off x="9124089" y="2274902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ED5B3B-8DAE-4656-9119-E1425BC7ADDB}"/>
              </a:ext>
            </a:extLst>
          </p:cNvPr>
          <p:cNvSpPr/>
          <p:nvPr/>
        </p:nvSpPr>
        <p:spPr>
          <a:xfrm>
            <a:off x="7240201" y="3534860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5F6AF7-4907-48B0-BF7D-85D82A5245F8}"/>
              </a:ext>
            </a:extLst>
          </p:cNvPr>
          <p:cNvSpPr/>
          <p:nvPr/>
        </p:nvSpPr>
        <p:spPr>
          <a:xfrm>
            <a:off x="1633660" y="3631309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PRINT(“OK”)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450" y="4909688"/>
            <a:ext cx="3227948" cy="19367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872" y="4853047"/>
            <a:ext cx="4711580" cy="175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06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123456789</a:t>
            </a:r>
          </a:p>
          <a:p>
            <a:r>
              <a:rPr lang="en-US" dirty="0">
                <a:solidFill>
                  <a:srgbClr val="92D050"/>
                </a:solidFill>
              </a:rPr>
              <a:t>Last 7 is index: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1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97871718</a:t>
            </a:r>
          </a:p>
          <a:p>
            <a:r>
              <a:rPr lang="en-US" dirty="0">
                <a:solidFill>
                  <a:srgbClr val="92D050"/>
                </a:solidFill>
              </a:rPr>
              <a:t>Last 7 is index: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F4D3A8-7D3A-45C4-A768-C46C6912A75D}"/>
              </a:ext>
            </a:extLst>
          </p:cNvPr>
          <p:cNvCxnSpPr>
            <a:cxnSpLocks/>
          </p:cNvCxnSpPr>
          <p:nvPr/>
        </p:nvCxnSpPr>
        <p:spPr>
          <a:xfrm flipV="1">
            <a:off x="1892808" y="1355521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10DDCF-51AC-49ED-B5BC-2900B77A6396}"/>
              </a:ext>
            </a:extLst>
          </p:cNvPr>
          <p:cNvSpPr txBox="1"/>
          <p:nvPr/>
        </p:nvSpPr>
        <p:spPr>
          <a:xfrm>
            <a:off x="2058551" y="1016315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679617-FF13-44DF-A46B-BA51A647F1C2}"/>
              </a:ext>
            </a:extLst>
          </p:cNvPr>
          <p:cNvCxnSpPr>
            <a:cxnSpLocks/>
          </p:cNvCxnSpPr>
          <p:nvPr/>
        </p:nvCxnSpPr>
        <p:spPr>
          <a:xfrm flipV="1">
            <a:off x="1956704" y="3629734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D03488-B303-4006-8926-FFEB3F7CB261}"/>
              </a:ext>
            </a:extLst>
          </p:cNvPr>
          <p:cNvSpPr txBox="1"/>
          <p:nvPr/>
        </p:nvSpPr>
        <p:spPr>
          <a:xfrm>
            <a:off x="2122447" y="329052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753942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127456789</a:t>
            </a:r>
          </a:p>
          <a:p>
            <a:r>
              <a:rPr lang="en-US" dirty="0">
                <a:solidFill>
                  <a:srgbClr val="92D050"/>
                </a:solidFill>
              </a:rPr>
              <a:t>First 7 is index: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4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97871718</a:t>
            </a:r>
          </a:p>
          <a:p>
            <a:r>
              <a:rPr lang="en-US" dirty="0">
                <a:solidFill>
                  <a:srgbClr val="92D050"/>
                </a:solidFill>
              </a:rPr>
              <a:t>First 7 is index: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F4D3A8-7D3A-45C4-A768-C46C6912A75D}"/>
              </a:ext>
            </a:extLst>
          </p:cNvPr>
          <p:cNvCxnSpPr>
            <a:cxnSpLocks/>
          </p:cNvCxnSpPr>
          <p:nvPr/>
        </p:nvCxnSpPr>
        <p:spPr>
          <a:xfrm flipV="1">
            <a:off x="1892808" y="1355521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10DDCF-51AC-49ED-B5BC-2900B77A6396}"/>
              </a:ext>
            </a:extLst>
          </p:cNvPr>
          <p:cNvSpPr txBox="1"/>
          <p:nvPr/>
        </p:nvSpPr>
        <p:spPr>
          <a:xfrm>
            <a:off x="2058551" y="1016315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679617-FF13-44DF-A46B-BA51A647F1C2}"/>
              </a:ext>
            </a:extLst>
          </p:cNvPr>
          <p:cNvCxnSpPr>
            <a:cxnSpLocks/>
          </p:cNvCxnSpPr>
          <p:nvPr/>
        </p:nvCxnSpPr>
        <p:spPr>
          <a:xfrm flipV="1">
            <a:off x="1956704" y="3629734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D03488-B303-4006-8926-FFEB3F7CB261}"/>
              </a:ext>
            </a:extLst>
          </p:cNvPr>
          <p:cNvSpPr txBox="1"/>
          <p:nvPr/>
        </p:nvSpPr>
        <p:spPr>
          <a:xfrm>
            <a:off x="2122447" y="329052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63" y="2388598"/>
            <a:ext cx="48958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2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  <a:p>
            <a:r>
              <a:rPr lang="en-US" dirty="0">
                <a:solidFill>
                  <a:srgbClr val="92D050"/>
                </a:solidFill>
              </a:rPr>
              <a:t>First 7 is index: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4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97871718</a:t>
            </a:r>
          </a:p>
          <a:p>
            <a:r>
              <a:rPr lang="en-US" dirty="0">
                <a:solidFill>
                  <a:srgbClr val="92D050"/>
                </a:solidFill>
              </a:rPr>
              <a:t>First 7 is index: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F4D3A8-7D3A-45C4-A768-C46C6912A75D}"/>
              </a:ext>
            </a:extLst>
          </p:cNvPr>
          <p:cNvCxnSpPr>
            <a:cxnSpLocks/>
          </p:cNvCxnSpPr>
          <p:nvPr/>
        </p:nvCxnSpPr>
        <p:spPr>
          <a:xfrm flipV="1">
            <a:off x="1892808" y="1355521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10DDCF-51AC-49ED-B5BC-2900B77A6396}"/>
              </a:ext>
            </a:extLst>
          </p:cNvPr>
          <p:cNvSpPr txBox="1"/>
          <p:nvPr/>
        </p:nvSpPr>
        <p:spPr>
          <a:xfrm>
            <a:off x="2058551" y="1016315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679617-FF13-44DF-A46B-BA51A647F1C2}"/>
              </a:ext>
            </a:extLst>
          </p:cNvPr>
          <p:cNvCxnSpPr>
            <a:cxnSpLocks/>
          </p:cNvCxnSpPr>
          <p:nvPr/>
        </p:nvCxnSpPr>
        <p:spPr>
          <a:xfrm flipV="1">
            <a:off x="1956704" y="3629734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D03488-B303-4006-8926-FFEB3F7CB261}"/>
              </a:ext>
            </a:extLst>
          </p:cNvPr>
          <p:cNvSpPr txBox="1"/>
          <p:nvPr/>
        </p:nvSpPr>
        <p:spPr>
          <a:xfrm>
            <a:off x="2122447" y="329052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691" y="1841682"/>
            <a:ext cx="38862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74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340EC8C-0336-431D-ADBD-BA5C598A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62" y="1313306"/>
            <a:ext cx="7146417" cy="37317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182E15-8BCA-4BCF-82BC-9D252593C70D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87236" y="4862945"/>
            <a:ext cx="2189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abaabaaab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82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7A6C15-382F-4C72-8E97-E1278A54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37" y="963548"/>
            <a:ext cx="6428454" cy="4120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2655" y="5084063"/>
            <a:ext cx="277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abbcabbabbc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5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671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23256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671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615C6-C426-42A2-8326-EB993F0BA66D}"/>
              </a:ext>
            </a:extLst>
          </p:cNvPr>
          <p:cNvSpPr/>
          <p:nvPr/>
        </p:nvSpPr>
        <p:spPr>
          <a:xfrm>
            <a:off x="8383582" y="1561508"/>
            <a:ext cx="1291360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INPUT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2F1ED40-B655-401B-B343-06E03553ACFB}"/>
              </a:ext>
            </a:extLst>
          </p:cNvPr>
          <p:cNvSpPr/>
          <p:nvPr/>
        </p:nvSpPr>
        <p:spPr>
          <a:xfrm>
            <a:off x="8118762" y="2577088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REPEAT&lt;N&gt;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8C9E67-04BC-4F69-A50E-44F1E22E6F07}"/>
              </a:ext>
            </a:extLst>
          </p:cNvPr>
          <p:cNvCxnSpPr>
            <a:stCxn id="2" idx="2"/>
          </p:cNvCxnSpPr>
          <p:nvPr/>
        </p:nvCxnSpPr>
        <p:spPr>
          <a:xfrm>
            <a:off x="9029262" y="2069298"/>
            <a:ext cx="0" cy="51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E1C33-3409-49A0-8F30-9BFE2213490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9262" y="4081423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FB6322-FE20-44B9-937F-D631CEA7B733}"/>
              </a:ext>
            </a:extLst>
          </p:cNvPr>
          <p:cNvCxnSpPr/>
          <p:nvPr/>
        </p:nvCxnSpPr>
        <p:spPr>
          <a:xfrm>
            <a:off x="9029262" y="5566093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227837-FBA3-48E4-947A-F4603A99312B}"/>
              </a:ext>
            </a:extLst>
          </p:cNvPr>
          <p:cNvCxnSpPr>
            <a:cxnSpLocks/>
          </p:cNvCxnSpPr>
          <p:nvPr/>
        </p:nvCxnSpPr>
        <p:spPr>
          <a:xfrm>
            <a:off x="10638504" y="3329255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2773C9-6D0F-4E1B-83A6-81F3662E4802}"/>
              </a:ext>
            </a:extLst>
          </p:cNvPr>
          <p:cNvCxnSpPr>
            <a:endCxn id="10" idx="3"/>
          </p:cNvCxnSpPr>
          <p:nvPr/>
        </p:nvCxnSpPr>
        <p:spPr>
          <a:xfrm flipH="1">
            <a:off x="9939761" y="3329255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3C633-C95B-4733-865D-ECDE40C6981B}"/>
              </a:ext>
            </a:extLst>
          </p:cNvPr>
          <p:cNvSpPr/>
          <p:nvPr/>
        </p:nvSpPr>
        <p:spPr>
          <a:xfrm>
            <a:off x="8055873" y="4589213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523" y="2504481"/>
            <a:ext cx="4350699" cy="183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6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322" y="2231898"/>
            <a:ext cx="8059542" cy="26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1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40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519"/>
          <a:stretch/>
        </p:blipFill>
        <p:spPr>
          <a:xfrm>
            <a:off x="4336472" y="2345005"/>
            <a:ext cx="6832442" cy="258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9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994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Result: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111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Result: 25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880" y="2144161"/>
            <a:ext cx="7151277" cy="256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2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1428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Even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378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Odd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154" y="1536192"/>
            <a:ext cx="7819726" cy="36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9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807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-2</a:t>
            </a:r>
          </a:p>
          <a:p>
            <a:r>
              <a:rPr lang="en-US" dirty="0">
                <a:solidFill>
                  <a:srgbClr val="92D050"/>
                </a:solidFill>
              </a:rPr>
              <a:t>Negative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289897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535680"/>
            <a:ext cx="1708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Positive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35886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15DF2-8B5E-4C66-B29C-14D446EE7C7D}"/>
              </a:ext>
            </a:extLst>
          </p:cNvPr>
          <p:cNvSpPr/>
          <p:nvPr/>
        </p:nvSpPr>
        <p:spPr>
          <a:xfrm>
            <a:off x="978408" y="5144187"/>
            <a:ext cx="2404872" cy="1482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97554-F15B-4A14-8102-6E234590548C}"/>
              </a:ext>
            </a:extLst>
          </p:cNvPr>
          <p:cNvSpPr txBox="1"/>
          <p:nvPr/>
        </p:nvSpPr>
        <p:spPr>
          <a:xfrm>
            <a:off x="1069848" y="5290491"/>
            <a:ext cx="161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0</a:t>
            </a:r>
          </a:p>
          <a:p>
            <a:r>
              <a:rPr lang="en-US" dirty="0">
                <a:solidFill>
                  <a:srgbClr val="92D050"/>
                </a:solidFill>
              </a:rPr>
              <a:t>Center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AC88-3830-47F4-BBEF-AA100BF470EB}"/>
              </a:ext>
            </a:extLst>
          </p:cNvPr>
          <p:cNvSpPr/>
          <p:nvPr/>
        </p:nvSpPr>
        <p:spPr>
          <a:xfrm rot="2372207">
            <a:off x="2754976" y="511367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323" y="2000324"/>
            <a:ext cx="6298984" cy="33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2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825</Words>
  <Application>Microsoft Office PowerPoint</Application>
  <PresentationFormat>Widescreen</PresentationFormat>
  <Paragraphs>337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93</cp:revision>
  <dcterms:created xsi:type="dcterms:W3CDTF">2023-06-29T06:10:08Z</dcterms:created>
  <dcterms:modified xsi:type="dcterms:W3CDTF">2023-07-18T08:56:29Z</dcterms:modified>
</cp:coreProperties>
</file>