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90" r:id="rId3"/>
    <p:sldId id="291" r:id="rId4"/>
    <p:sldId id="292" r:id="rId5"/>
    <p:sldId id="281" r:id="rId6"/>
    <p:sldId id="282" r:id="rId7"/>
    <p:sldId id="27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56" r:id="rId30"/>
    <p:sldId id="257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7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AE16-897B-4A50-86B2-D72D4887604E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F30A0-07C5-4197-8E3A-0869387E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F30A0-07C5-4197-8E3A-0869387EDA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95" y="2519093"/>
            <a:ext cx="6665515" cy="20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32" y="2427914"/>
            <a:ext cx="5032731" cy="21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662" y="-24916"/>
            <a:ext cx="5800844" cy="45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43" y="2230365"/>
            <a:ext cx="5674916" cy="23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65" y="2386342"/>
            <a:ext cx="3870750" cy="15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79" y="2048131"/>
            <a:ext cx="5835274" cy="27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47" y="2251045"/>
            <a:ext cx="5074910" cy="27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</a:t>
            </a:r>
            <a:r>
              <a:rPr lang="en-US" b="1" dirty="0" smtClean="0">
                <a:solidFill>
                  <a:srgbClr val="FF0000"/>
                </a:solidFill>
              </a:rPr>
              <a:t>lower </a:t>
            </a:r>
            <a:r>
              <a:rPr lang="en-US" b="1" dirty="0">
                <a:solidFill>
                  <a:srgbClr val="FF0000"/>
                </a:solidFill>
              </a:rPr>
              <a:t>than second number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475" y="2778090"/>
            <a:ext cx="4288047" cy="19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47" y="1326567"/>
            <a:ext cx="4539638" cy="2126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18" y="3813050"/>
            <a:ext cx="461668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00" y="1859965"/>
            <a:ext cx="3093634" cy="16548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0" y="3813050"/>
            <a:ext cx="3858846" cy="15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7" y="121738"/>
            <a:ext cx="7544031" cy="59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879" y="2071707"/>
            <a:ext cx="4248075" cy="1749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694" y="4412937"/>
            <a:ext cx="4108590" cy="1558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798" y="3055440"/>
            <a:ext cx="2656226" cy="13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26" y="1442523"/>
            <a:ext cx="3134923" cy="1757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26" y="3415747"/>
            <a:ext cx="3171142" cy="17386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511" y="2512116"/>
            <a:ext cx="3435527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96" y="1349743"/>
            <a:ext cx="4179015" cy="19909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46" y="3605841"/>
            <a:ext cx="2857647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96" y="1348134"/>
            <a:ext cx="3626985" cy="20434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16" y="3947997"/>
            <a:ext cx="2933851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40" y="1529672"/>
            <a:ext cx="3228327" cy="1865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15" y="3609960"/>
            <a:ext cx="4572235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*#*#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99" y="1355521"/>
            <a:ext cx="2936734" cy="1979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197" y="3541642"/>
            <a:ext cx="3396283" cy="19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82" y="1486767"/>
            <a:ext cx="2425686" cy="9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08" y="1457466"/>
            <a:ext cx="2525260" cy="1448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609" y="3346204"/>
            <a:ext cx="3372023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76" y="1509372"/>
            <a:ext cx="2781492" cy="1238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527" y="1627631"/>
            <a:ext cx="2593205" cy="1358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91" y="3529583"/>
            <a:ext cx="2816103" cy="8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70" y="1979338"/>
            <a:ext cx="4305521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7018" y="4169044"/>
            <a:ext cx="3099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abaabaaab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6" y="676408"/>
            <a:ext cx="6165114" cy="449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21" y="1034666"/>
            <a:ext cx="3264068" cy="2140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840" y="3390768"/>
            <a:ext cx="2933851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4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5539" y="4437732"/>
            <a:ext cx="33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abbcabbc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a</a:t>
            </a:r>
          </a:p>
          <a:p>
            <a:r>
              <a:rPr lang="en-US" dirty="0">
                <a:solidFill>
                  <a:srgbClr val="92D050"/>
                </a:solidFill>
              </a:rPr>
              <a:t>A position 1 in English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188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</a:t>
            </a:r>
          </a:p>
          <a:p>
            <a:r>
              <a:rPr lang="en-US" dirty="0">
                <a:solidFill>
                  <a:srgbClr val="92D050"/>
                </a:solidFill>
              </a:rPr>
              <a:t>H position 8 in English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04" y="1742267"/>
            <a:ext cx="6392081" cy="18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8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1 x 2 =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1 x 2 x 3 x 4 = 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51" y="1845974"/>
            <a:ext cx="3867349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7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&gt; Yon</a:t>
            </a:r>
          </a:p>
          <a:p>
            <a:r>
              <a:rPr lang="en-US" dirty="0">
                <a:solidFill>
                  <a:srgbClr val="92D050"/>
                </a:solidFill>
              </a:rPr>
              <a:t>Rady has more letter than 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33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Tanguy</a:t>
            </a:r>
          </a:p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Tanguy has more letter than Rady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57" y="2431620"/>
            <a:ext cx="4210266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4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&gt; Yon</a:t>
            </a:r>
          </a:p>
          <a:p>
            <a:r>
              <a:rPr lang="en-US" dirty="0">
                <a:solidFill>
                  <a:srgbClr val="92D050"/>
                </a:solidFill>
              </a:rPr>
              <a:t>Rady has more letter than 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33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Tanguy</a:t>
            </a:r>
          </a:p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Tanguy has more letter than Rady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57" y="2431620"/>
            <a:ext cx="4210266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1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123456789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52" y="1493386"/>
            <a:ext cx="3092609" cy="1797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04" y="3842945"/>
            <a:ext cx="3264068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06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123456789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52" y="1493386"/>
            <a:ext cx="3092609" cy="1797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04" y="3842945"/>
            <a:ext cx="3264068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9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1684021"/>
            <a:ext cx="3995282" cy="1791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72" y="3676371"/>
            <a:ext cx="3578878" cy="19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7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7" y="581151"/>
            <a:ext cx="5998787" cy="4001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44" y="1482333"/>
            <a:ext cx="321961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7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9" y="0"/>
            <a:ext cx="6463278" cy="6229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10" y="2131560"/>
            <a:ext cx="4422651" cy="31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2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04" y="640657"/>
            <a:ext cx="5283541" cy="4400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45" y="2400042"/>
            <a:ext cx="3016405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960" y="2561847"/>
            <a:ext cx="3820760" cy="13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31" y="2163020"/>
            <a:ext cx="4850445" cy="21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61" y="2519760"/>
            <a:ext cx="5533919" cy="20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832</Words>
  <Application>Microsoft Office PowerPoint</Application>
  <PresentationFormat>Widescreen</PresentationFormat>
  <Paragraphs>336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96</cp:revision>
  <dcterms:created xsi:type="dcterms:W3CDTF">2023-06-29T06:10:08Z</dcterms:created>
  <dcterms:modified xsi:type="dcterms:W3CDTF">2023-08-16T02:12:38Z</dcterms:modified>
</cp:coreProperties>
</file>