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FFF5"/>
    <a:srgbClr val="6099FE"/>
    <a:srgbClr val="020C2F"/>
    <a:srgbClr val="C6BCFD"/>
    <a:srgbClr val="FDECF7"/>
    <a:srgbClr val="003368"/>
    <a:srgbClr val="005D9A"/>
    <a:srgbClr val="003473"/>
    <a:srgbClr val="FFFFFF"/>
    <a:srgbClr val="211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3BFB-92AD-4AA2-8075-83E6EBD6787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77D6-1153-48A2-9F44-8DDBA6083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3BFB-92AD-4AA2-8075-83E6EBD6787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77D6-1153-48A2-9F44-8DDBA6083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8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3BFB-92AD-4AA2-8075-83E6EBD6787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77D6-1153-48A2-9F44-8DDBA6083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9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3BFB-92AD-4AA2-8075-83E6EBD6787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77D6-1153-48A2-9F44-8DDBA6083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1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3BFB-92AD-4AA2-8075-83E6EBD6787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77D6-1153-48A2-9F44-8DDBA6083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3BFB-92AD-4AA2-8075-83E6EBD6787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77D6-1153-48A2-9F44-8DDBA6083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9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3BFB-92AD-4AA2-8075-83E6EBD6787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77D6-1153-48A2-9F44-8DDBA6083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0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3BFB-92AD-4AA2-8075-83E6EBD6787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77D6-1153-48A2-9F44-8DDBA6083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0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3BFB-92AD-4AA2-8075-83E6EBD6787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77D6-1153-48A2-9F44-8DDBA6083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5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3BFB-92AD-4AA2-8075-83E6EBD6787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77D6-1153-48A2-9F44-8DDBA6083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3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3BFB-92AD-4AA2-8075-83E6EBD6787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77D6-1153-48A2-9F44-8DDBA6083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2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43BFB-92AD-4AA2-8075-83E6EBD6787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577D6-1153-48A2-9F44-8DDBA6083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9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2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B71DF-FF36-FE81-F3B2-7F10C2A264F1}"/>
              </a:ext>
            </a:extLst>
          </p:cNvPr>
          <p:cNvSpPr/>
          <p:nvPr/>
        </p:nvSpPr>
        <p:spPr>
          <a:xfrm>
            <a:off x="797442" y="457200"/>
            <a:ext cx="3409506" cy="5943600"/>
          </a:xfrm>
          <a:custGeom>
            <a:avLst/>
            <a:gdLst>
              <a:gd name="connsiteX0" fmla="*/ 0 w 3140765"/>
              <a:gd name="connsiteY0" fmla="*/ 0 h 4479235"/>
              <a:gd name="connsiteX1" fmla="*/ 3140765 w 3140765"/>
              <a:gd name="connsiteY1" fmla="*/ 0 h 4479235"/>
              <a:gd name="connsiteX2" fmla="*/ 3140765 w 3140765"/>
              <a:gd name="connsiteY2" fmla="*/ 4479235 h 4479235"/>
              <a:gd name="connsiteX3" fmla="*/ 0 w 3140765"/>
              <a:gd name="connsiteY3" fmla="*/ 4479235 h 4479235"/>
              <a:gd name="connsiteX4" fmla="*/ 0 w 3140765"/>
              <a:gd name="connsiteY4" fmla="*/ 0 h 4479235"/>
              <a:gd name="connsiteX0" fmla="*/ 0 w 4558747"/>
              <a:gd name="connsiteY0" fmla="*/ 13252 h 4492487"/>
              <a:gd name="connsiteX1" fmla="*/ 4558747 w 4558747"/>
              <a:gd name="connsiteY1" fmla="*/ 0 h 4492487"/>
              <a:gd name="connsiteX2" fmla="*/ 3140765 w 4558747"/>
              <a:gd name="connsiteY2" fmla="*/ 4492487 h 4492487"/>
              <a:gd name="connsiteX3" fmla="*/ 0 w 4558747"/>
              <a:gd name="connsiteY3" fmla="*/ 4492487 h 4492487"/>
              <a:gd name="connsiteX4" fmla="*/ 0 w 4558747"/>
              <a:gd name="connsiteY4" fmla="*/ 13252 h 4492487"/>
              <a:gd name="connsiteX0" fmla="*/ 0 w 4558747"/>
              <a:gd name="connsiteY0" fmla="*/ 13252 h 6851374"/>
              <a:gd name="connsiteX1" fmla="*/ 4558747 w 4558747"/>
              <a:gd name="connsiteY1" fmla="*/ 0 h 6851374"/>
              <a:gd name="connsiteX2" fmla="*/ 3140765 w 4558747"/>
              <a:gd name="connsiteY2" fmla="*/ 4492487 h 6851374"/>
              <a:gd name="connsiteX3" fmla="*/ 0 w 4558747"/>
              <a:gd name="connsiteY3" fmla="*/ 6851374 h 6851374"/>
              <a:gd name="connsiteX4" fmla="*/ 0 w 4558747"/>
              <a:gd name="connsiteY4" fmla="*/ 13252 h 6851374"/>
              <a:gd name="connsiteX0" fmla="*/ 0 w 4558747"/>
              <a:gd name="connsiteY0" fmla="*/ 13252 h 6851374"/>
              <a:gd name="connsiteX1" fmla="*/ 4558747 w 4558747"/>
              <a:gd name="connsiteY1" fmla="*/ 0 h 6851374"/>
              <a:gd name="connsiteX2" fmla="*/ 2107096 w 4558747"/>
              <a:gd name="connsiteY2" fmla="*/ 3591339 h 6851374"/>
              <a:gd name="connsiteX3" fmla="*/ 0 w 4558747"/>
              <a:gd name="connsiteY3" fmla="*/ 6851374 h 6851374"/>
              <a:gd name="connsiteX4" fmla="*/ 0 w 4558747"/>
              <a:gd name="connsiteY4" fmla="*/ 13252 h 6851374"/>
              <a:gd name="connsiteX0" fmla="*/ 0 w 4558747"/>
              <a:gd name="connsiteY0" fmla="*/ 13252 h 6851374"/>
              <a:gd name="connsiteX1" fmla="*/ 4558747 w 4558747"/>
              <a:gd name="connsiteY1" fmla="*/ 0 h 6851374"/>
              <a:gd name="connsiteX2" fmla="*/ 2173357 w 4558747"/>
              <a:gd name="connsiteY2" fmla="*/ 3631096 h 6851374"/>
              <a:gd name="connsiteX3" fmla="*/ 0 w 4558747"/>
              <a:gd name="connsiteY3" fmla="*/ 6851374 h 6851374"/>
              <a:gd name="connsiteX4" fmla="*/ 0 w 4558747"/>
              <a:gd name="connsiteY4" fmla="*/ 13252 h 6851374"/>
              <a:gd name="connsiteX0" fmla="*/ 0 w 3882886"/>
              <a:gd name="connsiteY0" fmla="*/ 0 h 6838122"/>
              <a:gd name="connsiteX1" fmla="*/ 3882886 w 3882886"/>
              <a:gd name="connsiteY1" fmla="*/ 13252 h 6838122"/>
              <a:gd name="connsiteX2" fmla="*/ 2173357 w 3882886"/>
              <a:gd name="connsiteY2" fmla="*/ 3617844 h 6838122"/>
              <a:gd name="connsiteX3" fmla="*/ 0 w 3882886"/>
              <a:gd name="connsiteY3" fmla="*/ 6838122 h 6838122"/>
              <a:gd name="connsiteX4" fmla="*/ 0 w 3882886"/>
              <a:gd name="connsiteY4" fmla="*/ 0 h 6838122"/>
              <a:gd name="connsiteX0" fmla="*/ 0 w 3882886"/>
              <a:gd name="connsiteY0" fmla="*/ 0 h 6838122"/>
              <a:gd name="connsiteX1" fmla="*/ 3882886 w 3882886"/>
              <a:gd name="connsiteY1" fmla="*/ 13252 h 6838122"/>
              <a:gd name="connsiteX2" fmla="*/ 1855305 w 3882886"/>
              <a:gd name="connsiteY2" fmla="*/ 3432313 h 6838122"/>
              <a:gd name="connsiteX3" fmla="*/ 0 w 3882886"/>
              <a:gd name="connsiteY3" fmla="*/ 6838122 h 6838122"/>
              <a:gd name="connsiteX4" fmla="*/ 0 w 3882886"/>
              <a:gd name="connsiteY4" fmla="*/ 0 h 6838122"/>
              <a:gd name="connsiteX0" fmla="*/ 0 w 3882886"/>
              <a:gd name="connsiteY0" fmla="*/ 0 h 6838122"/>
              <a:gd name="connsiteX1" fmla="*/ 3882886 w 3882886"/>
              <a:gd name="connsiteY1" fmla="*/ 13252 h 6838122"/>
              <a:gd name="connsiteX2" fmla="*/ 2001079 w 3882886"/>
              <a:gd name="connsiteY2" fmla="*/ 3485322 h 6838122"/>
              <a:gd name="connsiteX3" fmla="*/ 0 w 3882886"/>
              <a:gd name="connsiteY3" fmla="*/ 6838122 h 6838122"/>
              <a:gd name="connsiteX4" fmla="*/ 0 w 3882886"/>
              <a:gd name="connsiteY4" fmla="*/ 0 h 6838122"/>
              <a:gd name="connsiteX0" fmla="*/ 0 w 3882886"/>
              <a:gd name="connsiteY0" fmla="*/ 0 h 6838122"/>
              <a:gd name="connsiteX1" fmla="*/ 3882886 w 3882886"/>
              <a:gd name="connsiteY1" fmla="*/ 13252 h 6838122"/>
              <a:gd name="connsiteX2" fmla="*/ 1948070 w 3882886"/>
              <a:gd name="connsiteY2" fmla="*/ 3445566 h 6838122"/>
              <a:gd name="connsiteX3" fmla="*/ 0 w 3882886"/>
              <a:gd name="connsiteY3" fmla="*/ 6838122 h 6838122"/>
              <a:gd name="connsiteX4" fmla="*/ 0 w 3882886"/>
              <a:gd name="connsiteY4" fmla="*/ 0 h 6838122"/>
              <a:gd name="connsiteX0" fmla="*/ 0 w 3922642"/>
              <a:gd name="connsiteY0" fmla="*/ 0 h 6838122"/>
              <a:gd name="connsiteX1" fmla="*/ 3922642 w 3922642"/>
              <a:gd name="connsiteY1" fmla="*/ 0 h 6838122"/>
              <a:gd name="connsiteX2" fmla="*/ 1948070 w 3922642"/>
              <a:gd name="connsiteY2" fmla="*/ 3445566 h 6838122"/>
              <a:gd name="connsiteX3" fmla="*/ 0 w 3922642"/>
              <a:gd name="connsiteY3" fmla="*/ 6838122 h 6838122"/>
              <a:gd name="connsiteX4" fmla="*/ 0 w 3922642"/>
              <a:gd name="connsiteY4" fmla="*/ 0 h 683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2642" h="6838122">
                <a:moveTo>
                  <a:pt x="0" y="0"/>
                </a:moveTo>
                <a:lnTo>
                  <a:pt x="3922642" y="0"/>
                </a:lnTo>
                <a:lnTo>
                  <a:pt x="1948070" y="3445566"/>
                </a:lnTo>
                <a:lnTo>
                  <a:pt x="0" y="6838122"/>
                </a:lnTo>
                <a:lnTo>
                  <a:pt x="0" y="0"/>
                </a:lnTo>
                <a:close/>
              </a:path>
            </a:pathLst>
          </a:custGeom>
          <a:solidFill>
            <a:srgbClr val="0034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3DC7BB-7272-C220-0CC3-9133B4B660E3}"/>
              </a:ext>
            </a:extLst>
          </p:cNvPr>
          <p:cNvSpPr/>
          <p:nvPr/>
        </p:nvSpPr>
        <p:spPr>
          <a:xfrm>
            <a:off x="4661313" y="2402427"/>
            <a:ext cx="6733245" cy="3998373"/>
          </a:xfrm>
          <a:custGeom>
            <a:avLst/>
            <a:gdLst>
              <a:gd name="connsiteX0" fmla="*/ 0 w 5341034"/>
              <a:gd name="connsiteY0" fmla="*/ 0 h 2449003"/>
              <a:gd name="connsiteX1" fmla="*/ 5341034 w 5341034"/>
              <a:gd name="connsiteY1" fmla="*/ 0 h 2449003"/>
              <a:gd name="connsiteX2" fmla="*/ 5341034 w 5341034"/>
              <a:gd name="connsiteY2" fmla="*/ 2449003 h 2449003"/>
              <a:gd name="connsiteX3" fmla="*/ 0 w 5341034"/>
              <a:gd name="connsiteY3" fmla="*/ 2449003 h 2449003"/>
              <a:gd name="connsiteX4" fmla="*/ 0 w 5341034"/>
              <a:gd name="connsiteY4" fmla="*/ 0 h 2449003"/>
              <a:gd name="connsiteX0" fmla="*/ 0 w 5383237"/>
              <a:gd name="connsiteY0" fmla="*/ 661181 h 3110184"/>
              <a:gd name="connsiteX1" fmla="*/ 5383237 w 5383237"/>
              <a:gd name="connsiteY1" fmla="*/ 0 h 3110184"/>
              <a:gd name="connsiteX2" fmla="*/ 5341034 w 5383237"/>
              <a:gd name="connsiteY2" fmla="*/ 3110184 h 3110184"/>
              <a:gd name="connsiteX3" fmla="*/ 0 w 5383237"/>
              <a:gd name="connsiteY3" fmla="*/ 3110184 h 3110184"/>
              <a:gd name="connsiteX4" fmla="*/ 0 w 5383237"/>
              <a:gd name="connsiteY4" fmla="*/ 661181 h 3110184"/>
              <a:gd name="connsiteX0" fmla="*/ 0 w 7774745"/>
              <a:gd name="connsiteY0" fmla="*/ 3123027 h 3123027"/>
              <a:gd name="connsiteX1" fmla="*/ 7774745 w 7774745"/>
              <a:gd name="connsiteY1" fmla="*/ 0 h 3123027"/>
              <a:gd name="connsiteX2" fmla="*/ 7732542 w 7774745"/>
              <a:gd name="connsiteY2" fmla="*/ 3110184 h 3123027"/>
              <a:gd name="connsiteX3" fmla="*/ 2391508 w 7774745"/>
              <a:gd name="connsiteY3" fmla="*/ 3110184 h 3123027"/>
              <a:gd name="connsiteX4" fmla="*/ 0 w 7774745"/>
              <a:gd name="connsiteY4" fmla="*/ 3123027 h 3123027"/>
              <a:gd name="connsiteX0" fmla="*/ 0 w 7746610"/>
              <a:gd name="connsiteY0" fmla="*/ 4600135 h 4600135"/>
              <a:gd name="connsiteX1" fmla="*/ 7746610 w 7746610"/>
              <a:gd name="connsiteY1" fmla="*/ 0 h 4600135"/>
              <a:gd name="connsiteX2" fmla="*/ 7732542 w 7746610"/>
              <a:gd name="connsiteY2" fmla="*/ 4587292 h 4600135"/>
              <a:gd name="connsiteX3" fmla="*/ 2391508 w 7746610"/>
              <a:gd name="connsiteY3" fmla="*/ 4587292 h 4600135"/>
              <a:gd name="connsiteX4" fmla="*/ 0 w 7746610"/>
              <a:gd name="connsiteY4" fmla="*/ 4600135 h 4600135"/>
              <a:gd name="connsiteX0" fmla="*/ 0 w 7746610"/>
              <a:gd name="connsiteY0" fmla="*/ 4600135 h 4600135"/>
              <a:gd name="connsiteX1" fmla="*/ 7746610 w 7746610"/>
              <a:gd name="connsiteY1" fmla="*/ 0 h 4600135"/>
              <a:gd name="connsiteX2" fmla="*/ 7704407 w 7746610"/>
              <a:gd name="connsiteY2" fmla="*/ 4559156 h 4600135"/>
              <a:gd name="connsiteX3" fmla="*/ 2391508 w 7746610"/>
              <a:gd name="connsiteY3" fmla="*/ 4587292 h 4600135"/>
              <a:gd name="connsiteX4" fmla="*/ 0 w 7746610"/>
              <a:gd name="connsiteY4" fmla="*/ 4600135 h 4600135"/>
              <a:gd name="connsiteX0" fmla="*/ 0 w 7746610"/>
              <a:gd name="connsiteY0" fmla="*/ 4600135 h 4600135"/>
              <a:gd name="connsiteX1" fmla="*/ 7746610 w 7746610"/>
              <a:gd name="connsiteY1" fmla="*/ 0 h 4600135"/>
              <a:gd name="connsiteX2" fmla="*/ 7732542 w 7746610"/>
              <a:gd name="connsiteY2" fmla="*/ 4587292 h 4600135"/>
              <a:gd name="connsiteX3" fmla="*/ 2391508 w 7746610"/>
              <a:gd name="connsiteY3" fmla="*/ 4587292 h 4600135"/>
              <a:gd name="connsiteX4" fmla="*/ 0 w 7746610"/>
              <a:gd name="connsiteY4" fmla="*/ 4600135 h 4600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6610" h="4600135">
                <a:moveTo>
                  <a:pt x="0" y="4600135"/>
                </a:moveTo>
                <a:lnTo>
                  <a:pt x="7746610" y="0"/>
                </a:lnTo>
                <a:cubicBezTo>
                  <a:pt x="7741921" y="1529097"/>
                  <a:pt x="7737231" y="3058195"/>
                  <a:pt x="7732542" y="4587292"/>
                </a:cubicBezTo>
                <a:lnTo>
                  <a:pt x="2391508" y="4587292"/>
                </a:lnTo>
                <a:lnTo>
                  <a:pt x="0" y="4600135"/>
                </a:lnTo>
                <a:close/>
              </a:path>
            </a:pathLst>
          </a:custGeom>
          <a:solidFill>
            <a:srgbClr val="0034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238292-9C76-7CCB-A7C6-03880A37F4FD}"/>
              </a:ext>
            </a:extLst>
          </p:cNvPr>
          <p:cNvSpPr/>
          <p:nvPr/>
        </p:nvSpPr>
        <p:spPr>
          <a:xfrm>
            <a:off x="8231470" y="3967765"/>
            <a:ext cx="3163088" cy="104330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defTabSz="786384">
              <a:spcAft>
                <a:spcPts val="600"/>
              </a:spcAft>
            </a:pPr>
            <a:r>
              <a:rPr lang="en-US" sz="6192" b="1" kern="1200">
                <a:ln w="0"/>
                <a:solidFill>
                  <a:schemeClr val="bg1"/>
                </a:solidFill>
                <a:latin typeface="+mn-lt"/>
                <a:ea typeface="+mn-ea"/>
                <a:cs typeface="+mn-cs"/>
              </a:rPr>
              <a:t>Artificial </a:t>
            </a:r>
            <a:endParaRPr lang="en-US" sz="7200" b="1" cap="none" spc="0">
              <a:ln w="0"/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B1FB17-071A-B64B-C662-34F0907D313D}"/>
              </a:ext>
            </a:extLst>
          </p:cNvPr>
          <p:cNvSpPr/>
          <p:nvPr/>
        </p:nvSpPr>
        <p:spPr>
          <a:xfrm>
            <a:off x="7563219" y="4761207"/>
            <a:ext cx="3673038" cy="963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defTabSz="786384">
              <a:spcAft>
                <a:spcPts val="600"/>
              </a:spcAft>
            </a:pPr>
            <a:r>
              <a:rPr lang="en-US" sz="5676" b="1" kern="1200">
                <a:ln w="0"/>
                <a:solidFill>
                  <a:srgbClr val="21BEC5"/>
                </a:solidFill>
                <a:latin typeface="+mn-lt"/>
                <a:ea typeface="+mn-ea"/>
                <a:cs typeface="+mn-cs"/>
              </a:rPr>
              <a:t>intelligence</a:t>
            </a:r>
            <a:endParaRPr lang="en-US" sz="6600" b="1" cap="none" spc="0">
              <a:ln w="0"/>
              <a:solidFill>
                <a:srgbClr val="21BEC5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738A86-A88A-3B61-0C85-3D5F271FB7C0}"/>
              </a:ext>
            </a:extLst>
          </p:cNvPr>
          <p:cNvSpPr/>
          <p:nvPr/>
        </p:nvSpPr>
        <p:spPr>
          <a:xfrm>
            <a:off x="8231470" y="5724261"/>
            <a:ext cx="3043077" cy="409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206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English Exchange with </a:t>
            </a:r>
            <a:r>
              <a:rPr lang="en-US" sz="2064" kern="120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NTT</a:t>
            </a:r>
            <a:endParaRPr lang="en-US" sz="2400">
              <a:solidFill>
                <a:srgbClr val="00B0F0"/>
              </a:solidFill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9DECCB68-DD2F-35F3-A668-54B4397E94BA}"/>
              </a:ext>
            </a:extLst>
          </p:cNvPr>
          <p:cNvSpPr/>
          <p:nvPr/>
        </p:nvSpPr>
        <p:spPr>
          <a:xfrm>
            <a:off x="5004390" y="1945227"/>
            <a:ext cx="2427277" cy="242002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picture containing art, circle, graphics, darkness&#10;&#10;Description automatically generated">
            <a:extLst>
              <a:ext uri="{FF2B5EF4-FFF2-40B4-BE49-F238E27FC236}">
                <a16:creationId xmlns:a16="http://schemas.microsoft.com/office/drawing/2014/main" id="{5A253967-199C-E490-5390-8349C770FD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0" t="5075" r="20090"/>
          <a:stretch/>
        </p:blipFill>
        <p:spPr>
          <a:xfrm>
            <a:off x="5004390" y="1945227"/>
            <a:ext cx="2514408" cy="242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8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9120" y="1032822"/>
            <a:ext cx="120435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What are </a:t>
            </a:r>
            <a:r>
              <a:rPr lang="en-US" sz="7200" b="1" dirty="0">
                <a:solidFill>
                  <a:srgbClr val="01FFF5"/>
                </a:solidFill>
              </a:rPr>
              <a:t>jobs</a:t>
            </a:r>
            <a:r>
              <a:rPr lang="en-US" sz="7200" dirty="0">
                <a:solidFill>
                  <a:schemeClr val="bg1"/>
                </a:solidFill>
              </a:rPr>
              <a:t> that </a:t>
            </a:r>
          </a:p>
          <a:p>
            <a:r>
              <a:rPr lang="en-US" sz="6600" b="1" dirty="0">
                <a:solidFill>
                  <a:schemeClr val="bg1"/>
                </a:solidFill>
              </a:rPr>
              <a:t>				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25668" y="2823420"/>
            <a:ext cx="723345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can be replaced?</a:t>
            </a:r>
          </a:p>
        </p:txBody>
      </p:sp>
    </p:spTree>
    <p:extLst>
      <p:ext uri="{BB962C8B-B14F-4D97-AF65-F5344CB8AC3E}">
        <p14:creationId xmlns:p14="http://schemas.microsoft.com/office/powerpoint/2010/main" val="102046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Alternate Process 7"/>
          <p:cNvSpPr/>
          <p:nvPr/>
        </p:nvSpPr>
        <p:spPr>
          <a:xfrm>
            <a:off x="1159853" y="2266890"/>
            <a:ext cx="3971838" cy="41163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Customer Service representative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4987954" y="2173604"/>
            <a:ext cx="644562" cy="56537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>
                <a:solidFill>
                  <a:schemeClr val="bg1"/>
                </a:solidFill>
              </a:rPr>
              <a:t>01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1165904" y="2902732"/>
            <a:ext cx="3964489" cy="41163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Receptionist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1164605" y="3538301"/>
            <a:ext cx="3964489" cy="41163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Accountants book keeper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1160502" y="4179554"/>
            <a:ext cx="3969241" cy="41163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/>
              <a:t>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Salespeople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1159853" y="4820807"/>
            <a:ext cx="3970540" cy="41163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Taxi and Truck Driver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A6B663D-F990-4C72-DBB8-335C13C7FCF5}"/>
              </a:ext>
            </a:extLst>
          </p:cNvPr>
          <p:cNvSpPr/>
          <p:nvPr/>
        </p:nvSpPr>
        <p:spPr>
          <a:xfrm>
            <a:off x="4987954" y="2818590"/>
            <a:ext cx="644562" cy="56537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02</a:t>
            </a:r>
            <a:endParaRPr lang="en-US" sz="2000" b="1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29790B57-02C7-143D-660E-92BE46A9C863}"/>
              </a:ext>
            </a:extLst>
          </p:cNvPr>
          <p:cNvSpPr/>
          <p:nvPr/>
        </p:nvSpPr>
        <p:spPr>
          <a:xfrm>
            <a:off x="4996106" y="3461710"/>
            <a:ext cx="644562" cy="56537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03</a:t>
            </a:r>
            <a:endParaRPr lang="en-US" sz="2000" b="1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9488B95-A623-6815-4D6C-7CC422B647BF}"/>
              </a:ext>
            </a:extLst>
          </p:cNvPr>
          <p:cNvSpPr/>
          <p:nvPr/>
        </p:nvSpPr>
        <p:spPr>
          <a:xfrm>
            <a:off x="4987954" y="4105416"/>
            <a:ext cx="644562" cy="56537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04</a:t>
            </a:r>
            <a:endParaRPr lang="en-US" sz="2000" b="1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C00B6D4-B09A-973D-0F14-5C9568F14F66}"/>
              </a:ext>
            </a:extLst>
          </p:cNvPr>
          <p:cNvSpPr/>
          <p:nvPr/>
        </p:nvSpPr>
        <p:spPr>
          <a:xfrm>
            <a:off x="4996106" y="4740982"/>
            <a:ext cx="644562" cy="56537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05</a:t>
            </a:r>
            <a:endParaRPr lang="en-US" sz="2000" b="1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1D86E420-E82E-6AAA-547A-2556F5CB6035}"/>
              </a:ext>
            </a:extLst>
          </p:cNvPr>
          <p:cNvSpPr/>
          <p:nvPr/>
        </p:nvSpPr>
        <p:spPr>
          <a:xfrm>
            <a:off x="7054258" y="2266890"/>
            <a:ext cx="3971838" cy="41163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/>
              <a:t>  Retail Service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772094E-D68E-EEF9-9153-DB7CAFD6447A}"/>
              </a:ext>
            </a:extLst>
          </p:cNvPr>
          <p:cNvSpPr/>
          <p:nvPr/>
        </p:nvSpPr>
        <p:spPr>
          <a:xfrm>
            <a:off x="6534532" y="2173604"/>
            <a:ext cx="644562" cy="56537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06</a:t>
            </a:r>
            <a:endParaRPr lang="en-US" sz="2000" b="1" dirty="0"/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1786743A-EE2A-7D23-F184-A1E78CB26DD2}"/>
              </a:ext>
            </a:extLst>
          </p:cNvPr>
          <p:cNvSpPr/>
          <p:nvPr/>
        </p:nvSpPr>
        <p:spPr>
          <a:xfrm>
            <a:off x="7060309" y="2902732"/>
            <a:ext cx="3964489" cy="41163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 </a:t>
            </a:r>
            <a:r>
              <a:rPr lang="en-US" sz="2000"/>
              <a:t> Proofreaders and Translators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0B83DEAC-96E7-1C09-C31A-BD0A5A00DA31}"/>
              </a:ext>
            </a:extLst>
          </p:cNvPr>
          <p:cNvSpPr/>
          <p:nvPr/>
        </p:nvSpPr>
        <p:spPr>
          <a:xfrm>
            <a:off x="7059010" y="3538301"/>
            <a:ext cx="3964489" cy="41163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/>
              <a:t>  Security and Military Personnel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0B3B86E3-D2C7-E059-E60C-1D90DC4B5B30}"/>
              </a:ext>
            </a:extLst>
          </p:cNvPr>
          <p:cNvSpPr/>
          <p:nvPr/>
        </p:nvSpPr>
        <p:spPr>
          <a:xfrm>
            <a:off x="7054907" y="4179554"/>
            <a:ext cx="3969241" cy="41163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/>
              <a:t>  </a:t>
            </a:r>
            <a:r>
              <a:rPr lang="en-US" sz="2000"/>
              <a:t>Surgical Assistants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B79E69D5-085D-8AB5-1B22-55D3CFD8E5D5}"/>
              </a:ext>
            </a:extLst>
          </p:cNvPr>
          <p:cNvSpPr/>
          <p:nvPr/>
        </p:nvSpPr>
        <p:spPr>
          <a:xfrm>
            <a:off x="7054258" y="4820807"/>
            <a:ext cx="3970540" cy="41163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/>
              <a:t>   Courier Service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57704BEB-B7D3-F634-187C-B81A37B37B95}"/>
              </a:ext>
            </a:extLst>
          </p:cNvPr>
          <p:cNvSpPr/>
          <p:nvPr/>
        </p:nvSpPr>
        <p:spPr>
          <a:xfrm>
            <a:off x="6534532" y="2818590"/>
            <a:ext cx="644562" cy="56537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07</a:t>
            </a:r>
            <a:endParaRPr lang="en-US" sz="2000" b="1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AD03097-E9EE-4EA4-FA61-334A2FC6F9D7}"/>
              </a:ext>
            </a:extLst>
          </p:cNvPr>
          <p:cNvSpPr/>
          <p:nvPr/>
        </p:nvSpPr>
        <p:spPr>
          <a:xfrm>
            <a:off x="6542684" y="3461710"/>
            <a:ext cx="644562" cy="56537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08</a:t>
            </a:r>
            <a:endParaRPr lang="en-US" sz="2000" b="1" dirty="0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E418FBCC-96CB-65F3-9D77-5AA4457485DC}"/>
              </a:ext>
            </a:extLst>
          </p:cNvPr>
          <p:cNvSpPr/>
          <p:nvPr/>
        </p:nvSpPr>
        <p:spPr>
          <a:xfrm>
            <a:off x="6534532" y="4105416"/>
            <a:ext cx="644562" cy="56537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09</a:t>
            </a:r>
            <a:endParaRPr lang="en-US" sz="2000" b="1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6819C35B-B457-E1D3-CCEE-4C862AE0E662}"/>
              </a:ext>
            </a:extLst>
          </p:cNvPr>
          <p:cNvSpPr/>
          <p:nvPr/>
        </p:nvSpPr>
        <p:spPr>
          <a:xfrm>
            <a:off x="6542684" y="4740982"/>
            <a:ext cx="644562" cy="56537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10</a:t>
            </a:r>
            <a:endParaRPr lang="en-US" sz="2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79F212-7CD7-81A7-7A83-5AE2827AF7A4}"/>
              </a:ext>
            </a:extLst>
          </p:cNvPr>
          <p:cNvSpPr/>
          <p:nvPr/>
        </p:nvSpPr>
        <p:spPr>
          <a:xfrm>
            <a:off x="1337603" y="2672357"/>
            <a:ext cx="6928339" cy="565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ten job that can be replaced 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96296E-6 L 0.10612 -0.2810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" y="-1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9" grpId="0" animBg="1"/>
      <p:bldP spid="12" grpId="0" animBg="1"/>
      <p:bldP spid="14" grpId="0" animBg="1"/>
      <p:bldP spid="16" grpId="0" animBg="1"/>
      <p:bldP spid="2" grpId="0" animBg="1"/>
      <p:bldP spid="3" grpId="0" animBg="1"/>
      <p:bldP spid="4" grpId="0" animBg="1"/>
      <p:bldP spid="6" grpId="0" animBg="1"/>
      <p:bldP spid="7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3384" y="3849809"/>
            <a:ext cx="9214340" cy="1200329"/>
          </a:xfrm>
          <a:prstGeom prst="rect">
            <a:avLst/>
          </a:prstGeom>
          <a:solidFill>
            <a:srgbClr val="003368">
              <a:alpha val="7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What are the </a:t>
            </a:r>
            <a:r>
              <a:rPr lang="en-US" sz="7200" b="1" dirty="0">
                <a:solidFill>
                  <a:srgbClr val="01FFF5"/>
                </a:solidFill>
              </a:rPr>
              <a:t>indemand</a:t>
            </a:r>
            <a:r>
              <a:rPr lang="en-US" sz="7200" dirty="0">
                <a:solidFill>
                  <a:srgbClr val="01FFF5"/>
                </a:solidFill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50260" y="5050138"/>
            <a:ext cx="4947138" cy="1200329"/>
          </a:xfrm>
          <a:prstGeom prst="rect">
            <a:avLst/>
          </a:prstGeom>
          <a:solidFill>
            <a:srgbClr val="003368">
              <a:alpha val="7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 jobs for </a:t>
            </a:r>
            <a:r>
              <a:rPr lang="en-US" sz="7200" b="1" dirty="0">
                <a:solidFill>
                  <a:schemeClr val="bg1"/>
                </a:solidFill>
              </a:rPr>
              <a:t>AI</a:t>
            </a:r>
            <a:r>
              <a:rPr lang="en-US" sz="72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4134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E43831-CFF6-830B-25FF-E5FE29AEC3AD}"/>
              </a:ext>
            </a:extLst>
          </p:cNvPr>
          <p:cNvSpPr/>
          <p:nvPr/>
        </p:nvSpPr>
        <p:spPr>
          <a:xfrm>
            <a:off x="2205926" y="806741"/>
            <a:ext cx="8003344" cy="565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GB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ix</a:t>
            </a:r>
            <a:r>
              <a:rPr lang="en-GB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indemand jobs in AI 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41089734-D532-5704-0734-39B01C2E2569}"/>
              </a:ext>
            </a:extLst>
          </p:cNvPr>
          <p:cNvSpPr/>
          <p:nvPr/>
        </p:nvSpPr>
        <p:spPr>
          <a:xfrm>
            <a:off x="3383907" y="1829422"/>
            <a:ext cx="5946918" cy="41163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rogramming Skills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A0678E05-66C2-3B37-B743-2846CCCA15DF}"/>
              </a:ext>
            </a:extLst>
          </p:cNvPr>
          <p:cNvSpPr/>
          <p:nvPr/>
        </p:nvSpPr>
        <p:spPr>
          <a:xfrm>
            <a:off x="2868371" y="1748001"/>
            <a:ext cx="644562" cy="56537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01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3EFB6A7F-83DC-C4F1-C083-49366D61AE70}"/>
              </a:ext>
            </a:extLst>
          </p:cNvPr>
          <p:cNvSpPr/>
          <p:nvPr/>
        </p:nvSpPr>
        <p:spPr>
          <a:xfrm>
            <a:off x="3383907" y="2591793"/>
            <a:ext cx="5946918" cy="41163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Libraries and Frameworks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E2D383C9-1D6B-6D2E-4CF1-5D0A1B3A087D}"/>
              </a:ext>
            </a:extLst>
          </p:cNvPr>
          <p:cNvSpPr/>
          <p:nvPr/>
        </p:nvSpPr>
        <p:spPr>
          <a:xfrm>
            <a:off x="3390783" y="3373160"/>
            <a:ext cx="5940104" cy="41163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Mathematics and Statistics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54384CC8-4F8A-06DE-6118-227D2E465E57}"/>
              </a:ext>
            </a:extLst>
          </p:cNvPr>
          <p:cNvSpPr/>
          <p:nvPr/>
        </p:nvSpPr>
        <p:spPr>
          <a:xfrm>
            <a:off x="3390782" y="4134614"/>
            <a:ext cx="5940105" cy="41163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Machine learning and deep learning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84DC5D2A-42A8-9C43-87CA-2A26570C9AA7}"/>
              </a:ext>
            </a:extLst>
          </p:cNvPr>
          <p:cNvSpPr/>
          <p:nvPr/>
        </p:nvSpPr>
        <p:spPr>
          <a:xfrm>
            <a:off x="3390782" y="4942223"/>
            <a:ext cx="5940106" cy="41163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Natural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language processing and computer vision</a:t>
            </a: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9B41E35F-40D8-9DB7-831A-2DC452D792FF}"/>
              </a:ext>
            </a:extLst>
          </p:cNvPr>
          <p:cNvSpPr/>
          <p:nvPr/>
        </p:nvSpPr>
        <p:spPr>
          <a:xfrm>
            <a:off x="2866343" y="2510597"/>
            <a:ext cx="644562" cy="56537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02</a:t>
            </a:r>
            <a:endParaRPr lang="en-US" sz="2000" b="1" dirty="0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CF2F4924-BA21-280E-6BD9-D76A93ECB894}"/>
              </a:ext>
            </a:extLst>
          </p:cNvPr>
          <p:cNvSpPr/>
          <p:nvPr/>
        </p:nvSpPr>
        <p:spPr>
          <a:xfrm>
            <a:off x="2868371" y="3296286"/>
            <a:ext cx="644562" cy="56537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03</a:t>
            </a:r>
            <a:endParaRPr lang="en-US" sz="2000" b="1" dirty="0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FD96876A-E4E4-85BA-6D51-26E6947A1038}"/>
              </a:ext>
            </a:extLst>
          </p:cNvPr>
          <p:cNvSpPr/>
          <p:nvPr/>
        </p:nvSpPr>
        <p:spPr>
          <a:xfrm>
            <a:off x="2880444" y="4061926"/>
            <a:ext cx="644562" cy="56537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04</a:t>
            </a:r>
            <a:endParaRPr lang="en-US" sz="2000" b="1" dirty="0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28189EF2-09C7-5080-4B44-6022EDDF76E9}"/>
              </a:ext>
            </a:extLst>
          </p:cNvPr>
          <p:cNvSpPr/>
          <p:nvPr/>
        </p:nvSpPr>
        <p:spPr>
          <a:xfrm>
            <a:off x="2835378" y="4865349"/>
            <a:ext cx="644562" cy="56537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05</a:t>
            </a:r>
            <a:endParaRPr lang="en-US" sz="2000" b="1" dirty="0"/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AA9C2DB0-C891-BF81-62AC-87A3670E369B}"/>
              </a:ext>
            </a:extLst>
          </p:cNvPr>
          <p:cNvSpPr/>
          <p:nvPr/>
        </p:nvSpPr>
        <p:spPr>
          <a:xfrm>
            <a:off x="3336202" y="5745646"/>
            <a:ext cx="5994686" cy="41163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  Data science and data analysis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A898601A-BE2A-BF76-B3CD-2E2627B97A7F}"/>
              </a:ext>
            </a:extLst>
          </p:cNvPr>
          <p:cNvSpPr/>
          <p:nvPr/>
        </p:nvSpPr>
        <p:spPr>
          <a:xfrm>
            <a:off x="2835378" y="5668772"/>
            <a:ext cx="644562" cy="56537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06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558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73 0.32129 L 3.95833E-6 -3.7037E-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32" y="-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1EE6C6-9830-1A17-5790-9EAA41D432A5}"/>
              </a:ext>
            </a:extLst>
          </p:cNvPr>
          <p:cNvSpPr/>
          <p:nvPr/>
        </p:nvSpPr>
        <p:spPr>
          <a:xfrm>
            <a:off x="3059723" y="4164037"/>
            <a:ext cx="6072554" cy="1209822"/>
          </a:xfrm>
          <a:prstGeom prst="rect">
            <a:avLst/>
          </a:prstGeom>
          <a:solidFill>
            <a:srgbClr val="6099F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b="1" dirty="0">
                <a:solidFill>
                  <a:srgbClr val="01FF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7200" b="1" dirty="0">
              <a:solidFill>
                <a:srgbClr val="01FF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9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123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VORLEAK.KUN</dc:creator>
  <cp:lastModifiedBy>SENGHAK.CHHUN</cp:lastModifiedBy>
  <cp:revision>21</cp:revision>
  <dcterms:created xsi:type="dcterms:W3CDTF">2023-06-28T09:53:56Z</dcterms:created>
  <dcterms:modified xsi:type="dcterms:W3CDTF">2023-06-29T00:59:48Z</dcterms:modified>
</cp:coreProperties>
</file>