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7" r:id="rId2"/>
    <p:sldId id="468" r:id="rId3"/>
    <p:sldId id="447" r:id="rId4"/>
    <p:sldId id="471" r:id="rId5"/>
    <p:sldId id="452" r:id="rId6"/>
    <p:sldId id="453" r:id="rId7"/>
    <p:sldId id="454" r:id="rId8"/>
    <p:sldId id="455" r:id="rId9"/>
    <p:sldId id="456" r:id="rId10"/>
    <p:sldId id="459" r:id="rId11"/>
    <p:sldId id="457" r:id="rId12"/>
    <p:sldId id="460" r:id="rId13"/>
    <p:sldId id="461" r:id="rId14"/>
    <p:sldId id="463" r:id="rId15"/>
    <p:sldId id="462" r:id="rId16"/>
    <p:sldId id="470" r:id="rId17"/>
    <p:sldId id="472" r:id="rId18"/>
    <p:sldId id="473" r:id="rId19"/>
    <p:sldId id="474" r:id="rId20"/>
    <p:sldId id="449" r:id="rId21"/>
    <p:sldId id="464" r:id="rId22"/>
    <p:sldId id="445" r:id="rId23"/>
    <p:sldId id="4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93EC5-90B2-4E5C-B865-9FE8A82EE3F7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9508-1254-4995-BCBC-A289672F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5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33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293B-F074-93DA-B3BB-264D8EF9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5CE0-4109-F301-2E1A-A03D34CA6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241E-16CC-64CB-8A29-C0E4DB48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2AF7-B316-FB59-36A7-DC5F3C00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75B1-F4AB-9EB2-5AB8-CE4BA985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8CA1-CE73-3334-E7F6-4E2ABA08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4E951-60CD-FB3D-B6C6-03A08A9B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0842-384C-42CC-B533-5230C909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97DE-3034-7094-9232-17E8A5EE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5787-E86D-8F33-C388-F0CD32A0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A87A5-D1D1-2060-F8CE-6A93B925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6CD3-6D3E-6D7C-6921-6151E15A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9872-DC73-914A-8302-2F60AB6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73DD-28B0-7A2B-1F2F-301C0218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3101-0447-958F-FBCB-92286AC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666-0E8F-59AD-8861-9310A81E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C695-3C58-2059-99E7-A0815F1D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3DC1-317C-1644-59C8-2E1538D1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8D65-C99A-3AF1-1953-F3E2CC3D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7050-9B9B-9E05-E1CF-769E2EEF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DCE4-7770-9755-AA5F-1EB0FD4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78D4-9752-9776-F80B-E5585395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B7EC-FB0A-4182-7CB3-C2DCB3C1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AD64-FE9F-165C-BB66-42CD8FAF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1A83-BAA4-7E9F-8E28-B5CC8A03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75B5-9695-D5FD-6166-5F3F7CB8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AFFD-DE77-03BA-B0BB-AF38626A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D5CD-3A7D-E0A5-3DDB-93DF2873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3705-94FA-700F-6010-E66FF5DD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0DC4-E71B-E757-D4F3-AF910FBD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4F88-91A1-B43B-3364-39818CBB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BC8B-ED5D-06B1-8CA0-91FC63A8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EFAE-E009-26D1-0866-4E90E80A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8344-02B7-0953-5F4A-03574EA3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4C7EE-2E19-9667-D957-DDB896B93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E69B8-6D5F-EDE9-EA2A-F1C768AAC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BC7F9-6C3C-1FB8-02AC-2B2EAA4A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5C74C-A798-8E92-5950-00035522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28D6B-87EC-C03D-6294-E362E1A3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3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8A41-AB4E-1A93-47B5-E91F99F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E6FC2-B2A4-C691-D0D5-37736561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27F4-9EAE-13C4-3DCD-6087A8F1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72FF5-A001-E748-772E-B616C868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99BB-4AF6-15E1-1174-F2737F58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CBC72-6B51-3046-3FD2-789DF267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DC54-79FE-3FB7-FEFB-1B07AEFC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8CF2-B115-E276-04F3-5E6BF8FF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6AE7-9359-AABC-1AA9-F4B835E0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5C946-8DEC-2BE6-F82A-B4F17D23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7116D-DD4B-527C-6524-BDA1EE8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CB86-5BA1-70F3-E347-CBC00A83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51F5-E22F-664E-2DBD-56BB9AC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BE6-5B15-C09F-0B10-A6A200D2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BA739-B184-5BB7-3812-3BE20647D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4458-63E2-9D04-BB87-0291F21D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78E6-E9FB-970B-347D-1939B792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B230F-AFFB-AB29-D06D-E6D49E81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9D61-4A1E-F7E6-73AD-1B20DAB6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2B6F2-F9B7-1953-FD26-1FB96CC6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442F-4F84-4B44-FCC5-C8FC4CBD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4A3E-0972-5B88-1236-73CB86FCF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0C10-DB8D-464F-A7FC-67B97E90CC1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570B-80AD-21DF-09A4-12B09DAAE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E349-3658-BE9F-C438-EAFFCF1A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9143" y="2062857"/>
            <a:ext cx="310213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SESSION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215590" y="793082"/>
            <a:ext cx="3448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SOTWARE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51B3-48B5-F6A0-99A3-946DF9359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32736" y="3566203"/>
            <a:ext cx="2733137" cy="2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854148" y="224287"/>
            <a:ext cx="297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Teacher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Create a new teacher file</a:t>
            </a:r>
            <a:endParaRPr lang="en-US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7051CB98-7CF4-7474-2596-37A44BEEAC9D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982BE-08CB-B95E-01D8-276F07D1AB07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474315" y="5407427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8803ADE6-AC71-B4B6-AA85-E361CBA07515}"/>
              </a:ext>
            </a:extLst>
          </p:cNvPr>
          <p:cNvSpPr/>
          <p:nvPr/>
        </p:nvSpPr>
        <p:spPr>
          <a:xfrm>
            <a:off x="4372679" y="3115046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EA7337D-837A-EC49-CE79-5919FF388141}"/>
              </a:ext>
            </a:extLst>
          </p:cNvPr>
          <p:cNvSpPr/>
          <p:nvPr/>
        </p:nvSpPr>
        <p:spPr>
          <a:xfrm>
            <a:off x="8353616" y="3115047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DF2BD-F44E-60B0-FD0C-81E624F0AA34}"/>
              </a:ext>
            </a:extLst>
          </p:cNvPr>
          <p:cNvSpPr txBox="1"/>
          <p:nvPr/>
        </p:nvSpPr>
        <p:spPr>
          <a:xfrm>
            <a:off x="5279139" y="2783678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47BF1-45AC-6033-311B-09A75C666454}"/>
              </a:ext>
            </a:extLst>
          </p:cNvPr>
          <p:cNvSpPr txBox="1"/>
          <p:nvPr/>
        </p:nvSpPr>
        <p:spPr>
          <a:xfrm>
            <a:off x="9141804" y="2783678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58671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for teacher</a:t>
            </a:r>
            <a:endParaRPr lang="en-US" dirty="0"/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4151887" y="5736302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EDCD5A-FAF5-350B-AE5D-93ED547E650A}"/>
              </a:ext>
            </a:extLst>
          </p:cNvPr>
          <p:cNvSpPr/>
          <p:nvPr/>
        </p:nvSpPr>
        <p:spPr>
          <a:xfrm>
            <a:off x="4347512" y="3246462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E4543C0B-7204-F76A-D23C-A0B94FAE38D5}"/>
              </a:ext>
            </a:extLst>
          </p:cNvPr>
          <p:cNvSpPr/>
          <p:nvPr/>
        </p:nvSpPr>
        <p:spPr>
          <a:xfrm>
            <a:off x="8328449" y="324646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72494-EA2B-201C-3A36-3045412412B0}"/>
              </a:ext>
            </a:extLst>
          </p:cNvPr>
          <p:cNvSpPr txBox="1"/>
          <p:nvPr/>
        </p:nvSpPr>
        <p:spPr>
          <a:xfrm>
            <a:off x="5253972" y="291509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F9E85-2446-AFD3-5EDC-22B35A1B77D4}"/>
              </a:ext>
            </a:extLst>
          </p:cNvPr>
          <p:cNvSpPr txBox="1"/>
          <p:nvPr/>
        </p:nvSpPr>
        <p:spPr>
          <a:xfrm>
            <a:off x="9116637" y="291509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17042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C2AC-915E-2188-B32C-EE54C1DF1B7E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62BE7-8E06-DB96-2527-6C0CBB7A5664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750E0890-4B6B-082E-D268-AEB75A37D157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22D88-05E2-AF1A-0108-7366AF9E1159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820DE-2B6D-E151-CB74-B060881B6CDE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B04E5-8EC6-8556-D70B-FDCABBE994C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8592931" y="512235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E5401-D4DE-CB26-B655-5088BFAB46F2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5EA0FE96-C05C-EA6E-6727-4FE25402E3D7}"/>
              </a:ext>
            </a:extLst>
          </p:cNvPr>
          <p:cNvSpPr/>
          <p:nvPr/>
        </p:nvSpPr>
        <p:spPr>
          <a:xfrm>
            <a:off x="4271611" y="3136678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6A6620C-00B5-D1DF-73D5-02BC931C3AA6}"/>
              </a:ext>
            </a:extLst>
          </p:cNvPr>
          <p:cNvSpPr/>
          <p:nvPr/>
        </p:nvSpPr>
        <p:spPr>
          <a:xfrm>
            <a:off x="8252548" y="3136679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715C8-58C4-9D38-D2D1-CC6E4115A4EF}"/>
              </a:ext>
            </a:extLst>
          </p:cNvPr>
          <p:cNvSpPr txBox="1"/>
          <p:nvPr/>
        </p:nvSpPr>
        <p:spPr>
          <a:xfrm>
            <a:off x="5178071" y="280531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FA15-B8DB-9E95-A734-0D5965A7B29C}"/>
              </a:ext>
            </a:extLst>
          </p:cNvPr>
          <p:cNvSpPr txBox="1"/>
          <p:nvPr/>
        </p:nvSpPr>
        <p:spPr>
          <a:xfrm>
            <a:off x="9040736" y="280531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2661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26485" y="195084"/>
            <a:ext cx="30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Update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Update a student file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29D710D-9100-7CAC-217A-22E10B14D972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336B6-75DF-CF03-78B2-9E0A26AE5226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5BDC33AD-AF72-3228-A31C-08F73ABC4728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F59C3-9C0D-0001-4422-65C52BBEDADC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54783C5-716D-8570-75A5-C72137DD9A41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776A-6E92-5724-84DF-8FCEE8B5443A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B494FA-8ED9-1449-F977-7D4A5160B767}"/>
              </a:ext>
            </a:extLst>
          </p:cNvPr>
          <p:cNvCxnSpPr>
            <a:stCxn id="2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2F3B51-A54B-1EEB-EFEB-AA2E79832E4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FB9EE887-4449-069E-F5D8-3A8B51FAF15A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13B20-C6F8-9423-5097-C89D2DF86EE5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4CA3FF60-791D-1DF4-07D5-E0B64669AC66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7C702-5C23-A318-DA93-CB2BED4BAD5B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5A1DABD6-FE14-4EA6-F99F-0A5CD2F4532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2AF547-DA02-64DF-718E-F38B4D5928FA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174785-2A66-8E55-A035-1D79C36F016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96570F-E8F9-51B7-81C4-C6F7C24C5576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338792" y="4079048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DFFD6146-9540-DB78-A17B-ECAAB9FC040A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5FF2365-E7EF-1CCA-B643-574CC01B93D0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0F3FC-6FAE-1465-328D-6474651EC0CC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42B14-AD55-61A2-79DC-390CB969B2C8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40277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changes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F96E7-2E8D-F7FB-C59D-CD40988EDA8D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C468C-22E0-0CC9-B175-74E6A2F5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20AB199D-67C0-B433-DF92-F3922D2E47EC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CFAB0B39-5623-1AAC-B5EC-3A8BE48CC930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58CFD4-C688-1104-11D5-E73BFD19CDE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32932-62D9-5823-52EB-2C27FF5A1776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DB15D164-A403-3C64-D333-EB7C41F3905F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D0E3D-B7AD-9FFB-033D-D1C00D2BF249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D3A4D88B-C3F0-3B8F-55D1-8B8EF47E12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2AF2E-1CF6-910D-1F10-3FF3A7CCBC26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6D54F64-BD96-9AAA-7957-F0107927F7B8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EFA3-DCA8-7A07-98F3-41901D7EF3F0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9E55D1-4009-A0E2-4FF8-A27BE5CAFEBB}"/>
              </a:ext>
            </a:extLst>
          </p:cNvPr>
          <p:cNvCxnSpPr>
            <a:stCxn id="3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D24597-EE7E-BF5A-BB7A-7819D50CE927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65643111-E9F6-D15D-536E-233276B01F06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5F900C-737A-5014-560C-2C8FD61FB396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02F38615-30B3-918C-C87F-118F3DF695AF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DD6750-EA64-CCE8-26FC-86CF5E487F9D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55" name="Rounded Rectangle 17">
            <a:extLst>
              <a:ext uri="{FF2B5EF4-FFF2-40B4-BE49-F238E27FC236}">
                <a16:creationId xmlns:a16="http://schemas.microsoft.com/office/drawing/2014/main" id="{7A11BBF0-688B-0260-72E6-4D2B101E1985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BD678E-1FC1-4696-2272-3F90188B2715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F3D0B4-45B4-F15A-280C-C641419936D2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817092-9716-CCB8-98F9-0913F25093E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5" name="Rounded Rectangle 17">
            <a:extLst>
              <a:ext uri="{FF2B5EF4-FFF2-40B4-BE49-F238E27FC236}">
                <a16:creationId xmlns:a16="http://schemas.microsoft.com/office/drawing/2014/main" id="{B5AA312C-F0A7-A277-5DB2-9506923346B8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25F47B-EC9D-12EC-C749-AE5E84C1E561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95AC9402-B253-D2A9-E01E-F6EEA84D4FD4}"/>
              </a:ext>
            </a:extLst>
          </p:cNvPr>
          <p:cNvSpPr/>
          <p:nvPr/>
        </p:nvSpPr>
        <p:spPr>
          <a:xfrm rot="19323726">
            <a:off x="4198679" y="4814676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21FCCE03-C12B-9465-66FD-554122325CDC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A56A2A57-CD77-05C6-7481-3BBA65121BC9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070F8-68B4-CAFD-5B17-C628BC14DB48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2201-DC13-7231-EDCB-CCF6790263B6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69948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6881498" y="229052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92A5E2BA-062C-C932-94FE-E90B871244E0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92877-CB6A-8584-8557-298F6A8CF5EA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B9AC397-BA1A-4303-0C84-FECFA05778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51804-7EE4-C0E7-6AD3-100DA1142DFF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3361D47E-7EB4-1FE5-50DB-727E8A336E2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4AD66-2F59-F1FD-CE7C-372AD9C34B81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D433A6-55CD-9243-7784-E241833542EE}"/>
              </a:ext>
            </a:extLst>
          </p:cNvPr>
          <p:cNvCxnSpPr>
            <a:stCxn id="23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40069E-E3C1-4BF6-F5BE-1C5798F85FEB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D55D7146-0762-371D-1185-283DC89F5DDE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358FAD-B276-262D-991C-3CEF2EEEB12F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BF39BF5D-17D5-C51A-5B09-554DA4CFF109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5EA96-0A1C-911C-B66B-376A6FD5EE5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8C77694-3EDD-26B8-8BE3-921F8AE1F0C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FCAE2-405B-FC14-67D8-D05476DB15ED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EC85AB-74C5-D759-6113-D239904989F4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F45FFC-4D99-9F44-6F48-C6F006586C12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DF43F0DB-83B6-EC6B-7EAB-6B5DC95790E0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50F5A-B184-DC25-F625-8A1FF740A8ED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4106AEF2-FB80-B339-EC36-CC5F5158F740}"/>
              </a:ext>
            </a:extLst>
          </p:cNvPr>
          <p:cNvSpPr/>
          <p:nvPr/>
        </p:nvSpPr>
        <p:spPr>
          <a:xfrm>
            <a:off x="8614978" y="5509838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CF05C-5F8C-8E80-5CD1-B48A933A02FD}"/>
              </a:ext>
            </a:extLst>
          </p:cNvPr>
          <p:cNvSpPr txBox="1"/>
          <p:nvPr/>
        </p:nvSpPr>
        <p:spPr>
          <a:xfrm>
            <a:off x="8776933" y="5616443"/>
            <a:ext cx="1588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Updated student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C4492A-A17B-16A7-C2E7-F69B9FE0B6D8}"/>
              </a:ext>
            </a:extLst>
          </p:cNvPr>
          <p:cNvCxnSpPr>
            <a:cxnSpLocks/>
          </p:cNvCxnSpPr>
          <p:nvPr/>
        </p:nvCxnSpPr>
        <p:spPr>
          <a:xfrm flipH="1" flipV="1">
            <a:off x="7003770" y="4661068"/>
            <a:ext cx="1611208" cy="115129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C4641-6AA8-418D-A179-8AFC8F55271F}"/>
              </a:ext>
            </a:extLst>
          </p:cNvPr>
          <p:cNvCxnSpPr/>
          <p:nvPr/>
        </p:nvCxnSpPr>
        <p:spPr>
          <a:xfrm flipH="1">
            <a:off x="7046372" y="5834764"/>
            <a:ext cx="1558523" cy="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8F61F6-2D00-FCE5-72EA-9572DD41A64D}"/>
              </a:ext>
            </a:extLst>
          </p:cNvPr>
          <p:cNvSpPr/>
          <p:nvPr/>
        </p:nvSpPr>
        <p:spPr>
          <a:xfrm rot="19323726">
            <a:off x="8174045" y="591041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76149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-353048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3614012" y="2853035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6301696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64851" y="1996993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155991" y="1996993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6118751" y="1996993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148FE-3A8F-136E-A876-885F54A49EF6}"/>
              </a:ext>
            </a:extLst>
          </p:cNvPr>
          <p:cNvSpPr txBox="1"/>
          <p:nvPr/>
        </p:nvSpPr>
        <p:spPr>
          <a:xfrm>
            <a:off x="2882845" y="231708"/>
            <a:ext cx="741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GIT </a:t>
            </a:r>
            <a:r>
              <a:rPr lang="en-US" sz="3600" b="1" dirty="0"/>
              <a:t>with a remote repository </a:t>
            </a:r>
            <a:r>
              <a:rPr lang="en-US" sz="3600" dirty="0"/>
              <a:t>(GitHub)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87155-197D-44F9-2D34-E81B86023291}"/>
              </a:ext>
            </a:extLst>
          </p:cNvPr>
          <p:cNvSpPr txBox="1"/>
          <p:nvPr/>
        </p:nvSpPr>
        <p:spPr>
          <a:xfrm>
            <a:off x="1916045" y="1996993"/>
            <a:ext cx="1451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A2F2A-114E-8D67-4511-EFBB4D86DB4A}"/>
              </a:ext>
            </a:extLst>
          </p:cNvPr>
          <p:cNvSpPr txBox="1"/>
          <p:nvPr/>
        </p:nvSpPr>
        <p:spPr>
          <a:xfrm>
            <a:off x="8461422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3A1CA-4108-E9CD-D96B-875D12E09FE4}"/>
              </a:ext>
            </a:extLst>
          </p:cNvPr>
          <p:cNvSpPr txBox="1"/>
          <p:nvPr/>
        </p:nvSpPr>
        <p:spPr>
          <a:xfrm>
            <a:off x="1462615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Connect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0106A-B2AE-A40C-004A-56BF844939E0}"/>
              </a:ext>
            </a:extLst>
          </p:cNvPr>
          <p:cNvSpPr txBox="1"/>
          <p:nvPr/>
        </p:nvSpPr>
        <p:spPr>
          <a:xfrm>
            <a:off x="10550818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87112F-1E97-56D7-921D-F784F347DD27}"/>
              </a:ext>
            </a:extLst>
          </p:cNvPr>
          <p:cNvCxnSpPr>
            <a:cxnSpLocks/>
          </p:cNvCxnSpPr>
          <p:nvPr/>
        </p:nvCxnSpPr>
        <p:spPr>
          <a:xfrm>
            <a:off x="10163418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AFDCF-B697-60AA-3752-636BAD8A582A}"/>
              </a:ext>
            </a:extLst>
          </p:cNvPr>
          <p:cNvCxnSpPr>
            <a:cxnSpLocks/>
          </p:cNvCxnSpPr>
          <p:nvPr/>
        </p:nvCxnSpPr>
        <p:spPr>
          <a:xfrm>
            <a:off x="8077437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CE2737-4D3C-FEDF-FCA0-8F548A61ED88}"/>
              </a:ext>
            </a:extLst>
          </p:cNvPr>
          <p:cNvSpPr txBox="1"/>
          <p:nvPr/>
        </p:nvSpPr>
        <p:spPr>
          <a:xfrm>
            <a:off x="8372839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commits</a:t>
            </a:r>
          </a:p>
          <a:p>
            <a:pPr algn="ctr"/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707302-D5B8-CE5A-A373-C9820A90E782}"/>
              </a:ext>
            </a:extLst>
          </p:cNvPr>
          <p:cNvSpPr txBox="1"/>
          <p:nvPr/>
        </p:nvSpPr>
        <p:spPr>
          <a:xfrm>
            <a:off x="10299588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commits</a:t>
            </a:r>
          </a:p>
          <a:p>
            <a:pPr algn="ctr"/>
            <a:r>
              <a:rPr lang="en-US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1442BE-4331-3127-7734-83194704109B}"/>
              </a:ext>
            </a:extLst>
          </p:cNvPr>
          <p:cNvCxnSpPr>
            <a:cxnSpLocks/>
          </p:cNvCxnSpPr>
          <p:nvPr/>
        </p:nvCxnSpPr>
        <p:spPr>
          <a:xfrm>
            <a:off x="5724762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3754482" y="1247760"/>
            <a:ext cx="8189868" cy="4048140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/>
          <p:nvPr/>
        </p:nvCxnSpPr>
        <p:spPr>
          <a:xfrm>
            <a:off x="1462615" y="215265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1F8A60-2FF5-3F17-9EA8-EB170B73E1EB}"/>
              </a:ext>
            </a:extLst>
          </p:cNvPr>
          <p:cNvCxnSpPr/>
          <p:nvPr/>
        </p:nvCxnSpPr>
        <p:spPr>
          <a:xfrm>
            <a:off x="3367083" y="217170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5274743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1CEFA-28D2-E5CD-A8A3-B9574B27D15D}"/>
              </a:ext>
            </a:extLst>
          </p:cNvPr>
          <p:cNvCxnSpPr>
            <a:cxnSpLocks/>
          </p:cNvCxnSpPr>
          <p:nvPr/>
        </p:nvCxnSpPr>
        <p:spPr>
          <a:xfrm>
            <a:off x="7570632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B049F5-AF21-6DFE-A9C5-BF3E523A9B99}"/>
              </a:ext>
            </a:extLst>
          </p:cNvPr>
          <p:cNvCxnSpPr>
            <a:cxnSpLocks/>
          </p:cNvCxnSpPr>
          <p:nvPr/>
        </p:nvCxnSpPr>
        <p:spPr>
          <a:xfrm>
            <a:off x="9659186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8" y="4508991"/>
            <a:ext cx="1195980" cy="5869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5482BA-5EDD-09AE-06BF-26B9C636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26" y="5799926"/>
            <a:ext cx="1195980" cy="586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D3167F9-EE81-08DC-EB35-4C7EAD0B6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16" y="6248489"/>
            <a:ext cx="211067" cy="2431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3AEBFFE-8F10-104A-2426-534CBF81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37" y="4494662"/>
            <a:ext cx="1195980" cy="58696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85" y="4551818"/>
            <a:ext cx="1195980" cy="586967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4234870" y="4176549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759" y="3856295"/>
            <a:ext cx="390183" cy="33686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30" y="4508990"/>
            <a:ext cx="1195980" cy="586967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3805" y="4105109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963" y="3768777"/>
            <a:ext cx="471137" cy="404428"/>
          </a:xfrm>
          <a:prstGeom prst="rect">
            <a:avLst/>
          </a:prstGeom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1BAD509E-A4E2-62E2-E56A-5DFCD6D7E34A}"/>
              </a:ext>
            </a:extLst>
          </p:cNvPr>
          <p:cNvSpPr/>
          <p:nvPr/>
        </p:nvSpPr>
        <p:spPr>
          <a:xfrm>
            <a:off x="9060304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57CA9E3F-540F-9F5D-5E7D-37BE963C6444}"/>
              </a:ext>
            </a:extLst>
          </p:cNvPr>
          <p:cNvSpPr/>
          <p:nvPr/>
        </p:nvSpPr>
        <p:spPr>
          <a:xfrm rot="5400000">
            <a:off x="2329498" y="5289754"/>
            <a:ext cx="547145" cy="245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E6DC1900-2944-145A-444C-497DD27C2AA1}"/>
              </a:ext>
            </a:extLst>
          </p:cNvPr>
          <p:cNvSpPr/>
          <p:nvPr/>
        </p:nvSpPr>
        <p:spPr>
          <a:xfrm rot="10800000">
            <a:off x="10839933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C58BCCE-55F9-8F35-C96A-B23DDF08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59" y="5868570"/>
            <a:ext cx="1195980" cy="5869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12B7DEA-16BC-B674-AAE5-BC4F1513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349" y="6317133"/>
            <a:ext cx="211067" cy="2431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DE5645C-5443-1592-2B09-A8E09872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70" y="4563306"/>
            <a:ext cx="1195980" cy="58696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2B405FD-8FE9-33E0-FD53-F8323C25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41" y="5875983"/>
            <a:ext cx="1195980" cy="58696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139579E-4B18-C32A-F931-ACD06439A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131" y="6324546"/>
            <a:ext cx="211067" cy="2431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8F28C3A-039A-EFC4-AC71-886E2DFE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52" y="4570719"/>
            <a:ext cx="1195980" cy="5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7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3270113" y="245524"/>
            <a:ext cx="606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Connect to a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 connect your local repository to a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8052FB29-D4F5-24A6-019A-F395E5A193BF}"/>
              </a:ext>
            </a:extLst>
          </p:cNvPr>
          <p:cNvSpPr/>
          <p:nvPr/>
        </p:nvSpPr>
        <p:spPr>
          <a:xfrm>
            <a:off x="6313714" y="3847177"/>
            <a:ext cx="2649161" cy="4172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80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Push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send the last commits to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59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Pull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get the last commits from 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 rot="10800000"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11">
            <a:extLst>
              <a:ext uri="{FF2B5EF4-FFF2-40B4-BE49-F238E27FC236}">
                <a16:creationId xmlns:a16="http://schemas.microsoft.com/office/drawing/2014/main" id="{5096A6E2-0DB5-E33E-BA78-136041EA0CF7}"/>
              </a:ext>
            </a:extLst>
          </p:cNvPr>
          <p:cNvSpPr txBox="1"/>
          <p:nvPr/>
        </p:nvSpPr>
        <p:spPr>
          <a:xfrm>
            <a:off x="1850426" y="2315163"/>
            <a:ext cx="9427174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4;p11">
            <a:extLst>
              <a:ext uri="{FF2B5EF4-FFF2-40B4-BE49-F238E27FC236}">
                <a16:creationId xmlns:a16="http://schemas.microsoft.com/office/drawing/2014/main" id="{1AAAF79E-D6A4-488B-8C54-BEAB9A5E1CBC}"/>
              </a:ext>
            </a:extLst>
          </p:cNvPr>
          <p:cNvSpPr txBox="1"/>
          <p:nvPr/>
        </p:nvSpPr>
        <p:spPr>
          <a:xfrm>
            <a:off x="1663594" y="843789"/>
            <a:ext cx="91060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S2 – THEORY - </a:t>
            </a: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 LEARNING OBJECTIVES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05;p11">
            <a:extLst>
              <a:ext uri="{FF2B5EF4-FFF2-40B4-BE49-F238E27FC236}">
                <a16:creationId xmlns:a16="http://schemas.microsoft.com/office/drawing/2014/main" id="{D8A3C7FC-A425-6928-4BE8-86BD8D6CEC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89" y="596552"/>
            <a:ext cx="1044579" cy="10445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C6F3354-860A-4B66-A2EE-F92057782A51}"/>
              </a:ext>
            </a:extLst>
          </p:cNvPr>
          <p:cNvSpPr/>
          <p:nvPr/>
        </p:nvSpPr>
        <p:spPr>
          <a:xfrm>
            <a:off x="1026678" y="4435471"/>
            <a:ext cx="595086" cy="7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C076C-3B2C-9759-B9DA-C96AB0FF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1" y="468572"/>
            <a:ext cx="464925" cy="483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49149-BC83-E4E9-A7AA-121EEA6E155C}"/>
              </a:ext>
            </a:extLst>
          </p:cNvPr>
          <p:cNvSpPr txBox="1"/>
          <p:nvPr/>
        </p:nvSpPr>
        <p:spPr>
          <a:xfrm>
            <a:off x="-4293" y="1066368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756751" y="325612"/>
            <a:ext cx="2460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l the Way to the Sun" panose="02000500000000000000" pitchFamily="2" charset="0"/>
              </a:rPr>
              <a:t>Ho my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4CAB-9F7A-A445-B8D8-575C46EA8916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E6889-9A3B-80DB-3ACA-AE00D333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1" y="516573"/>
            <a:ext cx="249902" cy="49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1F0FF-CC4A-DA55-8253-FDF69EE2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63" y="516573"/>
            <a:ext cx="249902" cy="497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10D8F8-6AA7-0EFE-915A-00257E05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153">
            <a:off x="5814328" y="2773832"/>
            <a:ext cx="5416588" cy="3046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94304-66A0-57B1-8906-C6FC22F39697}"/>
              </a:ext>
            </a:extLst>
          </p:cNvPr>
          <p:cNvSpPr txBox="1"/>
          <p:nvPr/>
        </p:nvSpPr>
        <p:spPr>
          <a:xfrm>
            <a:off x="3095720" y="1193409"/>
            <a:ext cx="531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Perform in team the </a:t>
            </a:r>
            <a:r>
              <a:rPr lang="en-US" sz="2400" b="1" dirty="0"/>
              <a:t>7 first challenges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9F486-D44F-17DF-546E-994D29149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9913">
            <a:off x="875497" y="2879569"/>
            <a:ext cx="4400253" cy="33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97510-152F-D814-C2CF-F9750F76FA82}"/>
              </a:ext>
            </a:extLst>
          </p:cNvPr>
          <p:cNvSpPr txBox="1"/>
          <p:nvPr/>
        </p:nvSpPr>
        <p:spPr>
          <a:xfrm>
            <a:off x="5300763" y="137103"/>
            <a:ext cx="196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50" name="TextBox 40">
            <a:extLst>
              <a:ext uri="{FF2B5EF4-FFF2-40B4-BE49-F238E27FC236}">
                <a16:creationId xmlns:a16="http://schemas.microsoft.com/office/drawing/2014/main" id="{BBD8253F-431D-85E7-7E20-957AEB39967E}"/>
              </a:ext>
            </a:extLst>
          </p:cNvPr>
          <p:cNvSpPr/>
          <p:nvPr/>
        </p:nvSpPr>
        <p:spPr>
          <a:xfrm>
            <a:off x="1399128" y="4128690"/>
            <a:ext cx="382211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Connect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repository to remote repo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1" name="TextBox 27">
            <a:extLst>
              <a:ext uri="{FF2B5EF4-FFF2-40B4-BE49-F238E27FC236}">
                <a16:creationId xmlns:a16="http://schemas.microsoft.com/office/drawing/2014/main" id="{90AF6675-2A28-BE12-8CC0-37323D57C941}"/>
              </a:ext>
            </a:extLst>
          </p:cNvPr>
          <p:cNvSpPr/>
          <p:nvPr/>
        </p:nvSpPr>
        <p:spPr>
          <a:xfrm>
            <a:off x="7112394" y="4126890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remote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&lt;repository&gt;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15AD9A38-167A-79B6-E6A6-477975232DFB}"/>
              </a:ext>
            </a:extLst>
          </p:cNvPr>
          <p:cNvSpPr/>
          <p:nvPr/>
        </p:nvSpPr>
        <p:spPr>
          <a:xfrm>
            <a:off x="1434465" y="2023420"/>
            <a:ext cx="737807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Track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3" name="TextBox 31">
            <a:extLst>
              <a:ext uri="{FF2B5EF4-FFF2-40B4-BE49-F238E27FC236}">
                <a16:creationId xmlns:a16="http://schemas.microsoft.com/office/drawing/2014/main" id="{33D75CEA-31B3-9BEE-BC99-D82255BA71C0}"/>
              </a:ext>
            </a:extLst>
          </p:cNvPr>
          <p:cNvSpPr/>
          <p:nvPr/>
        </p:nvSpPr>
        <p:spPr>
          <a:xfrm>
            <a:off x="7131679" y="1715863"/>
            <a:ext cx="4214848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&lt;file&gt;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4" name="TextBox 32">
            <a:extLst>
              <a:ext uri="{FF2B5EF4-FFF2-40B4-BE49-F238E27FC236}">
                <a16:creationId xmlns:a16="http://schemas.microsoft.com/office/drawing/2014/main" id="{A9913FE5-B50F-F60E-9116-FE2EE015C91E}"/>
              </a:ext>
            </a:extLst>
          </p:cNvPr>
          <p:cNvSpPr/>
          <p:nvPr/>
        </p:nvSpPr>
        <p:spPr>
          <a:xfrm>
            <a:off x="1427274" y="3063333"/>
            <a:ext cx="198590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changes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8893E264-46E3-62B3-7FD6-8BE8470D2253}"/>
              </a:ext>
            </a:extLst>
          </p:cNvPr>
          <p:cNvSpPr/>
          <p:nvPr/>
        </p:nvSpPr>
        <p:spPr>
          <a:xfrm>
            <a:off x="7112394" y="301780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– m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&lt;message&gt;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0C4F5C2F-7F32-E306-3DD1-F77F815EEB17}"/>
              </a:ext>
            </a:extLst>
          </p:cNvPr>
          <p:cNvSpPr/>
          <p:nvPr/>
        </p:nvSpPr>
        <p:spPr>
          <a:xfrm>
            <a:off x="2632378" y="2395620"/>
            <a:ext cx="221321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all new files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7" name="TextBox 10">
            <a:extLst>
              <a:ext uri="{FF2B5EF4-FFF2-40B4-BE49-F238E27FC236}">
                <a16:creationId xmlns:a16="http://schemas.microsoft.com/office/drawing/2014/main" id="{3CC83484-FE2C-6EC5-F4AD-D15601C9317D}"/>
              </a:ext>
            </a:extLst>
          </p:cNvPr>
          <p:cNvSpPr/>
          <p:nvPr/>
        </p:nvSpPr>
        <p:spPr>
          <a:xfrm>
            <a:off x="7127359" y="2390143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.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7AD77215-3961-2986-B857-CB6590393116}"/>
              </a:ext>
            </a:extLst>
          </p:cNvPr>
          <p:cNvSpPr/>
          <p:nvPr/>
        </p:nvSpPr>
        <p:spPr>
          <a:xfrm>
            <a:off x="1435400" y="4686244"/>
            <a:ext cx="389155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 commits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to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31D83353-86B3-D8D2-DFFC-457506E55C80}"/>
              </a:ext>
            </a:extLst>
          </p:cNvPr>
          <p:cNvSpPr/>
          <p:nvPr/>
        </p:nvSpPr>
        <p:spPr>
          <a:xfrm>
            <a:off x="7127359" y="468444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0" name="TextBox 40">
            <a:extLst>
              <a:ext uri="{FF2B5EF4-FFF2-40B4-BE49-F238E27FC236}">
                <a16:creationId xmlns:a16="http://schemas.microsoft.com/office/drawing/2014/main" id="{4EAB64B2-7A54-2F06-1705-AF02B2F65E95}"/>
              </a:ext>
            </a:extLst>
          </p:cNvPr>
          <p:cNvSpPr/>
          <p:nvPr/>
        </p:nvSpPr>
        <p:spPr>
          <a:xfrm>
            <a:off x="1435400" y="1111138"/>
            <a:ext cx="218128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Create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a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1" name="TextBox 27">
            <a:extLst>
              <a:ext uri="{FF2B5EF4-FFF2-40B4-BE49-F238E27FC236}">
                <a16:creationId xmlns:a16="http://schemas.microsoft.com/office/drawing/2014/main" id="{3192154D-C7CE-0F23-2CF6-FFDADBF7BDC6}"/>
              </a:ext>
            </a:extLst>
          </p:cNvPr>
          <p:cNvSpPr/>
          <p:nvPr/>
        </p:nvSpPr>
        <p:spPr>
          <a:xfrm>
            <a:off x="7137080" y="1077218"/>
            <a:ext cx="4234132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init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B38F8883-B11A-E8AC-2A7F-42C3D470DE82}"/>
              </a:ext>
            </a:extLst>
          </p:cNvPr>
          <p:cNvSpPr/>
          <p:nvPr/>
        </p:nvSpPr>
        <p:spPr>
          <a:xfrm>
            <a:off x="1435400" y="5226243"/>
            <a:ext cx="404198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Get commits</a:t>
            </a:r>
            <a:r>
              <a:rPr lang="en-US" sz="2000" b="0" strike="noStrike" spc="-1" dirty="0">
                <a:solidFill>
                  <a:schemeClr val="accent2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from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3" name="TextBox 12">
            <a:extLst>
              <a:ext uri="{FF2B5EF4-FFF2-40B4-BE49-F238E27FC236}">
                <a16:creationId xmlns:a16="http://schemas.microsoft.com/office/drawing/2014/main" id="{7A896E4F-7EA2-749C-58AE-38529DADAD92}"/>
              </a:ext>
            </a:extLst>
          </p:cNvPr>
          <p:cNvSpPr/>
          <p:nvPr/>
        </p:nvSpPr>
        <p:spPr>
          <a:xfrm>
            <a:off x="7127359" y="523290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pull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0C5B4DE8-9A51-D38C-C376-E9017059B56A}"/>
              </a:ext>
            </a:extLst>
          </p:cNvPr>
          <p:cNvSpPr/>
          <p:nvPr/>
        </p:nvSpPr>
        <p:spPr>
          <a:xfrm>
            <a:off x="2632378" y="1734480"/>
            <a:ext cx="232805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specific file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1AC348E2-2FB7-4378-46DE-62953F2A5D1C}"/>
              </a:ext>
            </a:extLst>
          </p:cNvPr>
          <p:cNvSpPr/>
          <p:nvPr/>
        </p:nvSpPr>
        <p:spPr>
          <a:xfrm>
            <a:off x="2302888" y="1702537"/>
            <a:ext cx="329490" cy="111864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2">
            <a:extLst>
              <a:ext uri="{FF2B5EF4-FFF2-40B4-BE49-F238E27FC236}">
                <a16:creationId xmlns:a16="http://schemas.microsoft.com/office/drawing/2014/main" id="{2A9A5266-1CD0-39E3-E065-43504E85D2CB}"/>
              </a:ext>
            </a:extLst>
          </p:cNvPr>
          <p:cNvSpPr/>
          <p:nvPr/>
        </p:nvSpPr>
        <p:spPr>
          <a:xfrm>
            <a:off x="1451959" y="6221863"/>
            <a:ext cx="151096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Check status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2F11CD48-1938-7CC2-A0CF-61100E2FD386}"/>
              </a:ext>
            </a:extLst>
          </p:cNvPr>
          <p:cNvSpPr/>
          <p:nvPr/>
        </p:nvSpPr>
        <p:spPr>
          <a:xfrm>
            <a:off x="7137079" y="617633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 </a:t>
            </a: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status</a:t>
            </a:r>
            <a:endParaRPr lang="en-GB" sz="20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426B7-8138-66AA-8E85-775995BAB58C}"/>
              </a:ext>
            </a:extLst>
          </p:cNvPr>
          <p:cNvSpPr txBox="1"/>
          <p:nvPr/>
        </p:nvSpPr>
        <p:spPr>
          <a:xfrm rot="16200000">
            <a:off x="-24127" y="2016347"/>
            <a:ext cx="1418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LOCALY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C9ADD-3058-78FC-0A90-F78D15137C4E}"/>
              </a:ext>
            </a:extLst>
          </p:cNvPr>
          <p:cNvSpPr txBox="1"/>
          <p:nvPr/>
        </p:nvSpPr>
        <p:spPr>
          <a:xfrm rot="16200000">
            <a:off x="-49894" y="4790711"/>
            <a:ext cx="176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REMOTLY</a:t>
            </a:r>
          </a:p>
        </p:txBody>
      </p:sp>
    </p:spTree>
    <p:extLst>
      <p:ext uri="{BB962C8B-B14F-4D97-AF65-F5344CB8AC3E}">
        <p14:creationId xmlns:p14="http://schemas.microsoft.com/office/powerpoint/2010/main" val="384628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55E10-C42E-8C57-9F67-07F5C96A04ED}"/>
              </a:ext>
            </a:extLst>
          </p:cNvPr>
          <p:cNvSpPr txBox="1"/>
          <p:nvPr/>
        </p:nvSpPr>
        <p:spPr>
          <a:xfrm>
            <a:off x="1867563" y="294473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DC541-A311-3312-E3F0-E59E4398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2343" y="2960125"/>
            <a:ext cx="376620" cy="318939"/>
          </a:xfrm>
          <a:prstGeom prst="rect">
            <a:avLst/>
          </a:prstGeom>
        </p:spPr>
      </p:pic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00AB3DC-36AB-6A7C-5BF7-F6B2AF57CD81}"/>
              </a:ext>
            </a:extLst>
          </p:cNvPr>
          <p:cNvSpPr/>
          <p:nvPr/>
        </p:nvSpPr>
        <p:spPr>
          <a:xfrm>
            <a:off x="1283671" y="2729476"/>
            <a:ext cx="207134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7BFD6-C70B-E2EE-6113-3287E05F0F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957429" y="2939879"/>
            <a:ext cx="316181" cy="316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C85BF-F644-6F60-C4D6-6217060F8BDD}"/>
              </a:ext>
            </a:extLst>
          </p:cNvPr>
          <p:cNvSpPr txBox="1"/>
          <p:nvPr/>
        </p:nvSpPr>
        <p:spPr>
          <a:xfrm>
            <a:off x="4214726" y="2890690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E443C799-C01E-6B61-9EDC-62FCD327E0FD}"/>
              </a:ext>
            </a:extLst>
          </p:cNvPr>
          <p:cNvSpPr/>
          <p:nvPr/>
        </p:nvSpPr>
        <p:spPr>
          <a:xfrm>
            <a:off x="3690232" y="2729476"/>
            <a:ext cx="289642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07C6AD0A-86F6-7023-5370-DC3BEF35521E}"/>
              </a:ext>
            </a:extLst>
          </p:cNvPr>
          <p:cNvSpPr/>
          <p:nvPr/>
        </p:nvSpPr>
        <p:spPr>
          <a:xfrm>
            <a:off x="8426743" y="2468539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2CC1A3F9-E80B-E864-28A9-E301B3E6D080}"/>
              </a:ext>
            </a:extLst>
          </p:cNvPr>
          <p:cNvSpPr/>
          <p:nvPr/>
        </p:nvSpPr>
        <p:spPr>
          <a:xfrm>
            <a:off x="792198" y="2468539"/>
            <a:ext cx="6189723" cy="3943350"/>
          </a:xfrm>
          <a:prstGeom prst="roundRect">
            <a:avLst>
              <a:gd name="adj" fmla="val 8342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8BCCD0C1-E1C9-7DCD-BF41-CA49B3942827}"/>
              </a:ext>
            </a:extLst>
          </p:cNvPr>
          <p:cNvSpPr/>
          <p:nvPr/>
        </p:nvSpPr>
        <p:spPr>
          <a:xfrm>
            <a:off x="7319977" y="3172390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" name="Right Arrow 21">
            <a:extLst>
              <a:ext uri="{FF2B5EF4-FFF2-40B4-BE49-F238E27FC236}">
                <a16:creationId xmlns:a16="http://schemas.microsoft.com/office/drawing/2014/main" id="{3CEE9077-834B-B2C5-A5B3-A785394DF2FF}"/>
              </a:ext>
            </a:extLst>
          </p:cNvPr>
          <p:cNvSpPr/>
          <p:nvPr/>
        </p:nvSpPr>
        <p:spPr>
          <a:xfrm rot="10800000" flipH="1">
            <a:off x="6657155" y="3539476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E0B37DB1-2F5D-F08C-3E1F-668E77546A82}"/>
              </a:ext>
            </a:extLst>
          </p:cNvPr>
          <p:cNvSpPr/>
          <p:nvPr/>
        </p:nvSpPr>
        <p:spPr>
          <a:xfrm>
            <a:off x="7364828" y="4298504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" name="Right Arrow 26">
            <a:extLst>
              <a:ext uri="{FF2B5EF4-FFF2-40B4-BE49-F238E27FC236}">
                <a16:creationId xmlns:a16="http://schemas.microsoft.com/office/drawing/2014/main" id="{6C6A1407-4403-50DE-81B6-700FBE4DBB4D}"/>
              </a:ext>
            </a:extLst>
          </p:cNvPr>
          <p:cNvSpPr/>
          <p:nvPr/>
        </p:nvSpPr>
        <p:spPr>
          <a:xfrm rot="10800000">
            <a:off x="6667794" y="4624894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21F06-A555-B0A2-6DFF-0EAE6549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363968" y="3810598"/>
            <a:ext cx="1219200" cy="1219200"/>
          </a:xfrm>
          <a:prstGeom prst="rect">
            <a:avLst/>
          </a:prstGeom>
        </p:spPr>
      </p:pic>
      <p:sp>
        <p:nvSpPr>
          <p:cNvPr id="17" name="Right Arrow 21">
            <a:extLst>
              <a:ext uri="{FF2B5EF4-FFF2-40B4-BE49-F238E27FC236}">
                <a16:creationId xmlns:a16="http://schemas.microsoft.com/office/drawing/2014/main" id="{41F3D190-D89A-74D2-F614-24D22C35BCEB}"/>
              </a:ext>
            </a:extLst>
          </p:cNvPr>
          <p:cNvSpPr/>
          <p:nvPr/>
        </p:nvSpPr>
        <p:spPr>
          <a:xfrm rot="10800000" flipH="1">
            <a:off x="2478986" y="4368532"/>
            <a:ext cx="1571781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ight Arrow 21">
            <a:extLst>
              <a:ext uri="{FF2B5EF4-FFF2-40B4-BE49-F238E27FC236}">
                <a16:creationId xmlns:a16="http://schemas.microsoft.com/office/drawing/2014/main" id="{AEF5B6B4-891D-6810-377D-163CBA3BA1BC}"/>
              </a:ext>
            </a:extLst>
          </p:cNvPr>
          <p:cNvSpPr/>
          <p:nvPr/>
        </p:nvSpPr>
        <p:spPr>
          <a:xfrm rot="10800000" flipH="1">
            <a:off x="4772434" y="4368532"/>
            <a:ext cx="1195315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EFE2AFCC-4E0E-CD55-AC79-73B909D78CCA}"/>
              </a:ext>
            </a:extLst>
          </p:cNvPr>
          <p:cNvSpPr/>
          <p:nvPr/>
        </p:nvSpPr>
        <p:spPr>
          <a:xfrm flipH="1">
            <a:off x="5949523" y="350676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29EE26-8B0D-D0D6-316E-A7E475D4A724}"/>
              </a:ext>
            </a:extLst>
          </p:cNvPr>
          <p:cNvSpPr txBox="1"/>
          <p:nvPr/>
        </p:nvSpPr>
        <p:spPr>
          <a:xfrm rot="16200000">
            <a:off x="5628072" y="4340404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2"/>
                </a:solidFill>
              </a:rPr>
              <a:t>COMMITS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D7EC9456-054C-5771-19BD-134657D26490}"/>
              </a:ext>
            </a:extLst>
          </p:cNvPr>
          <p:cNvSpPr/>
          <p:nvPr/>
        </p:nvSpPr>
        <p:spPr>
          <a:xfrm>
            <a:off x="4791258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??</a:t>
            </a:r>
            <a:endParaRPr lang="en-GB" sz="160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2E58DC0C-657E-F4AF-755C-0F86FB3C8F41}"/>
              </a:ext>
            </a:extLst>
          </p:cNvPr>
          <p:cNvSpPr/>
          <p:nvPr/>
        </p:nvSpPr>
        <p:spPr>
          <a:xfrm>
            <a:off x="3107202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CAD4E-9D85-CB5C-A353-7DBDA8206BE2}"/>
              </a:ext>
            </a:extLst>
          </p:cNvPr>
          <p:cNvSpPr txBox="1"/>
          <p:nvPr/>
        </p:nvSpPr>
        <p:spPr>
          <a:xfrm rot="16200000">
            <a:off x="3707689" y="4375764"/>
            <a:ext cx="13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4"/>
                </a:solidFill>
              </a:rPr>
              <a:t>SNAPSHOTS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EB9A812-394C-BB2F-1513-CE9414467278}"/>
              </a:ext>
            </a:extLst>
          </p:cNvPr>
          <p:cNvSpPr/>
          <p:nvPr/>
        </p:nvSpPr>
        <p:spPr>
          <a:xfrm flipH="1">
            <a:off x="4144389" y="352045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212B65F-3AE8-591F-5D5D-ED4745FF4078}"/>
              </a:ext>
            </a:extLst>
          </p:cNvPr>
          <p:cNvSpPr/>
          <p:nvPr/>
        </p:nvSpPr>
        <p:spPr>
          <a:xfrm rot="10800000">
            <a:off x="2311899" y="5362599"/>
            <a:ext cx="3637623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7FB0C725-FD02-9250-80B6-AC00520FB758}"/>
              </a:ext>
            </a:extLst>
          </p:cNvPr>
          <p:cNvSpPr/>
          <p:nvPr/>
        </p:nvSpPr>
        <p:spPr>
          <a:xfrm>
            <a:off x="3676232" y="5841541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A0194-DD86-ADE1-0E73-4F4EF4B3A2C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31" name="Google Shape;99;p2">
            <a:extLst>
              <a:ext uri="{FF2B5EF4-FFF2-40B4-BE49-F238E27FC236}">
                <a16:creationId xmlns:a16="http://schemas.microsoft.com/office/drawing/2014/main" id="{CCE8A3EC-28E5-C1A8-B5A3-D1652D53F8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2C857331-F13F-C5E1-0247-52C00375F087}"/>
              </a:ext>
            </a:extLst>
          </p:cNvPr>
          <p:cNvSpPr txBox="1"/>
          <p:nvPr/>
        </p:nvSpPr>
        <p:spPr>
          <a:xfrm>
            <a:off x="2341987" y="371016"/>
            <a:ext cx="898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Relace the </a:t>
            </a:r>
            <a:r>
              <a:rPr lang="en-US" sz="3600" b="1" i="1" dirty="0"/>
              <a:t>??</a:t>
            </a:r>
            <a:r>
              <a:rPr lang="en-US" sz="3600" dirty="0"/>
              <a:t> With the appropriate GIT action</a:t>
            </a: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0CB8A4A1-144B-0392-72BD-3A33FD219C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8715153" y="2881981"/>
            <a:ext cx="316181" cy="316181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3C525E75-840A-081C-ED41-219659B43A11}"/>
              </a:ext>
            </a:extLst>
          </p:cNvPr>
          <p:cNvSpPr txBox="1"/>
          <p:nvPr/>
        </p:nvSpPr>
        <p:spPr>
          <a:xfrm>
            <a:off x="8972450" y="2832792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2BFD2-0FAC-F68C-3505-B6A288C6FBD2}"/>
              </a:ext>
            </a:extLst>
          </p:cNvPr>
          <p:cNvSpPr txBox="1"/>
          <p:nvPr/>
        </p:nvSpPr>
        <p:spPr>
          <a:xfrm>
            <a:off x="7164074" y="1294867"/>
            <a:ext cx="613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671A8-6CBB-10D4-A7F8-287633D02162}"/>
              </a:ext>
            </a:extLst>
          </p:cNvPr>
          <p:cNvSpPr txBox="1"/>
          <p:nvPr/>
        </p:nvSpPr>
        <p:spPr>
          <a:xfrm>
            <a:off x="5731164" y="1181100"/>
            <a:ext cx="10659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C9412-0BF3-9559-D9EA-CB9A491F6832}"/>
              </a:ext>
            </a:extLst>
          </p:cNvPr>
          <p:cNvSpPr txBox="1"/>
          <p:nvPr/>
        </p:nvSpPr>
        <p:spPr>
          <a:xfrm>
            <a:off x="8206388" y="1146230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FA52F-3CC5-A8AA-77BC-601FAD1FAB0F}"/>
              </a:ext>
            </a:extLst>
          </p:cNvPr>
          <p:cNvSpPr txBox="1"/>
          <p:nvPr/>
        </p:nvSpPr>
        <p:spPr>
          <a:xfrm>
            <a:off x="4702764" y="1360517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A569F-FB9B-351B-BCBA-82475F6CB552}"/>
              </a:ext>
            </a:extLst>
          </p:cNvPr>
          <p:cNvSpPr txBox="1"/>
          <p:nvPr/>
        </p:nvSpPr>
        <p:spPr>
          <a:xfrm>
            <a:off x="3153143" y="1158262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2050" name="Arrow: Left-Right 2049">
            <a:extLst>
              <a:ext uri="{FF2B5EF4-FFF2-40B4-BE49-F238E27FC236}">
                <a16:creationId xmlns:a16="http://schemas.microsoft.com/office/drawing/2014/main" id="{43068520-2E5F-DD2E-2130-176A1D1136C3}"/>
              </a:ext>
            </a:extLst>
          </p:cNvPr>
          <p:cNvSpPr/>
          <p:nvPr/>
        </p:nvSpPr>
        <p:spPr>
          <a:xfrm>
            <a:off x="6659058" y="5695067"/>
            <a:ext cx="2206803" cy="333720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869BA797-FBC3-8AA7-5BBA-985742D62840}"/>
              </a:ext>
            </a:extLst>
          </p:cNvPr>
          <p:cNvSpPr txBox="1"/>
          <p:nvPr/>
        </p:nvSpPr>
        <p:spPr>
          <a:xfrm>
            <a:off x="1561661" y="1360517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2053" name="TextBox 24">
            <a:extLst>
              <a:ext uri="{FF2B5EF4-FFF2-40B4-BE49-F238E27FC236}">
                <a16:creationId xmlns:a16="http://schemas.microsoft.com/office/drawing/2014/main" id="{ADDD96B9-D12B-B39D-604A-BECD935C9679}"/>
              </a:ext>
            </a:extLst>
          </p:cNvPr>
          <p:cNvSpPr/>
          <p:nvPr/>
        </p:nvSpPr>
        <p:spPr>
          <a:xfrm>
            <a:off x="7364828" y="538730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87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278517" y="41633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NOW  CAN YOU…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9" y="366916"/>
            <a:ext cx="836067" cy="83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4B6265-0121-DDBB-6BC1-7E5C67FFE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370843" y="2404300"/>
            <a:ext cx="2350607" cy="2350607"/>
          </a:xfrm>
          <a:prstGeom prst="rect">
            <a:avLst/>
          </a:prstGeom>
        </p:spPr>
      </p:pic>
      <p:sp>
        <p:nvSpPr>
          <p:cNvPr id="5" name="Google Shape;203;p11">
            <a:extLst>
              <a:ext uri="{FF2B5EF4-FFF2-40B4-BE49-F238E27FC236}">
                <a16:creationId xmlns:a16="http://schemas.microsoft.com/office/drawing/2014/main" id="{6941C333-5922-DCED-EF72-ECAF7AF2416C}"/>
              </a:ext>
            </a:extLst>
          </p:cNvPr>
          <p:cNvSpPr txBox="1"/>
          <p:nvPr/>
        </p:nvSpPr>
        <p:spPr>
          <a:xfrm>
            <a:off x="526205" y="2170021"/>
            <a:ext cx="742762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94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AF261F-1175-6635-CACA-35CB826EB2E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2946440" y="369332"/>
            <a:ext cx="6664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Version Control System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6C309-A0D6-CFB0-2B3B-36BD3286E1A8}"/>
              </a:ext>
            </a:extLst>
          </p:cNvPr>
          <p:cNvSpPr txBox="1"/>
          <p:nvPr/>
        </p:nvSpPr>
        <p:spPr>
          <a:xfrm>
            <a:off x="106637" y="5276095"/>
            <a:ext cx="5849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version control system, </a:t>
            </a:r>
            <a:r>
              <a:rPr lang="en-GB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keeps track of all the changes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in your project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35F02-0D1E-67B6-0835-CABEB7C9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1" y="1678829"/>
            <a:ext cx="3261618" cy="3144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918785-2C69-0354-A327-41F30739801B}"/>
              </a:ext>
            </a:extLst>
          </p:cNvPr>
          <p:cNvSpPr txBox="1"/>
          <p:nvPr/>
        </p:nvSpPr>
        <p:spPr>
          <a:xfrm>
            <a:off x="6397691" y="5292668"/>
            <a:ext cx="518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You can then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compare 2 versions 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or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revert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  a previous version of a file </a:t>
            </a:r>
            <a:r>
              <a:rPr lang="en-US" sz="2400" dirty="0">
                <a:latin typeface="Calibri" panose="020F0502020204030204" pitchFamily="34" charset="0"/>
                <a:cs typeface="DaunPenh" panose="01010101010101010101" pitchFamily="2" charset="0"/>
              </a:rPr>
              <a:t> </a:t>
            </a:r>
          </a:p>
          <a:p>
            <a:pPr algn="ctr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4AFC0D-D541-C027-73D4-82543E732FDA}"/>
              </a:ext>
            </a:extLst>
          </p:cNvPr>
          <p:cNvCxnSpPr/>
          <p:nvPr/>
        </p:nvCxnSpPr>
        <p:spPr>
          <a:xfrm>
            <a:off x="6278602" y="1435700"/>
            <a:ext cx="0" cy="5422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DB46C1-79E1-EAAA-6C34-DF77D65A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922" y="1570471"/>
            <a:ext cx="2503435" cy="3150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15F50-AEAA-9109-3A7D-D3B7C201CE3B}"/>
              </a:ext>
            </a:extLst>
          </p:cNvPr>
          <p:cNvSpPr txBox="1"/>
          <p:nvPr/>
        </p:nvSpPr>
        <p:spPr>
          <a:xfrm>
            <a:off x="71371" y="1098744"/>
            <a:ext cx="716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" name="Google Shape;99;p2">
            <a:extLst>
              <a:ext uri="{FF2B5EF4-FFF2-40B4-BE49-F238E27FC236}">
                <a16:creationId xmlns:a16="http://schemas.microsoft.com/office/drawing/2014/main" id="{CB11D56B-D7C0-5DFE-F2CF-7719D2D491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80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1611838" y="3019256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4405164" y="3038710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7800435" y="3019256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229737" y="2163214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947143" y="2182668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7617490" y="2163214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4076700" y="1514429"/>
            <a:ext cx="6096000" cy="4467267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27501" y="2347321"/>
            <a:ext cx="672477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6065895" y="2338325"/>
            <a:ext cx="1468380" cy="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64" y="4737493"/>
            <a:ext cx="1808045" cy="88735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36" y="4737493"/>
            <a:ext cx="1808045" cy="887358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5194315" y="4372027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3" y="3944159"/>
            <a:ext cx="601807" cy="51957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68" y="4675211"/>
            <a:ext cx="1808045" cy="887358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66384" y="4254555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051" y="3773965"/>
            <a:ext cx="726668" cy="623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B2ACD8-D25B-992B-3152-031DE93F2644}"/>
              </a:ext>
            </a:extLst>
          </p:cNvPr>
          <p:cNvSpPr txBox="1"/>
          <p:nvPr/>
        </p:nvSpPr>
        <p:spPr>
          <a:xfrm>
            <a:off x="2546616" y="281178"/>
            <a:ext cx="775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GIT </a:t>
            </a:r>
            <a:r>
              <a:rPr lang="en-US" sz="3600" b="1" dirty="0"/>
              <a:t>local repository </a:t>
            </a:r>
            <a:r>
              <a:rPr lang="en-US" sz="3600" dirty="0"/>
              <a:t> (on your computer)</a:t>
            </a:r>
          </a:p>
        </p:txBody>
      </p:sp>
    </p:spTree>
    <p:extLst>
      <p:ext uri="{BB962C8B-B14F-4D97-AF65-F5344CB8AC3E}">
        <p14:creationId xmlns:p14="http://schemas.microsoft.com/office/powerpoint/2010/main" val="242206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5208624" y="251664"/>
            <a:ext cx="229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 s </a:t>
            </a:r>
            <a:r>
              <a:rPr lang="en-US" sz="3600" b="1" dirty="0"/>
              <a:t>start</a:t>
            </a:r>
            <a:r>
              <a:rPr lang="en-US" sz="3600" dirty="0"/>
              <a:t>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357328" y="210347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62450" y="3544267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55906" y="3642524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108" y="2118864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13173" y="1910289"/>
            <a:ext cx="3376379" cy="45413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FEF61C-FD84-BE38-B870-A60E4569CC53}"/>
              </a:ext>
            </a:extLst>
          </p:cNvPr>
          <p:cNvSpPr txBox="1"/>
          <p:nvPr/>
        </p:nvSpPr>
        <p:spPr>
          <a:xfrm>
            <a:off x="924547" y="1136724"/>
            <a:ext cx="517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We start with a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project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containing  only 1 file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49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023212" y="194101"/>
            <a:ext cx="44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</a:t>
            </a:r>
            <a:r>
              <a:rPr lang="en-US" sz="3600" b="1" dirty="0"/>
              <a:t>git</a:t>
            </a:r>
            <a:r>
              <a:rPr lang="en-US" sz="3600" dirty="0"/>
              <a:t> </a:t>
            </a:r>
            <a:r>
              <a:rPr lang="en-US" sz="3600" b="1" dirty="0"/>
              <a:t>repository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681219" y="267848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71975" y="3793055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65431" y="3891312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4429" y="2693875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22698" y="2528801"/>
            <a:ext cx="3376379" cy="400315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67966" y="1178221"/>
            <a:ext cx="1595308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532733" y="1144729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create a GIT repository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in your project</a:t>
            </a:r>
            <a:endParaRPr lang="en-US" b="1" i="1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ABC80B4E-F6D3-488C-E2CB-4ABA24D31223}"/>
              </a:ext>
            </a:extLst>
          </p:cNvPr>
          <p:cNvSpPr/>
          <p:nvPr/>
        </p:nvSpPr>
        <p:spPr>
          <a:xfrm>
            <a:off x="4373815" y="3273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03ED41E-919A-CD1E-570C-97EB12775BFF}"/>
              </a:ext>
            </a:extLst>
          </p:cNvPr>
          <p:cNvSpPr/>
          <p:nvPr/>
        </p:nvSpPr>
        <p:spPr>
          <a:xfrm>
            <a:off x="8354752" y="3273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00A31-13AA-75F6-2EC7-806A051118C2}"/>
              </a:ext>
            </a:extLst>
          </p:cNvPr>
          <p:cNvSpPr txBox="1"/>
          <p:nvPr/>
        </p:nvSpPr>
        <p:spPr>
          <a:xfrm>
            <a:off x="5280275" y="2942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FEE87-2DF0-4FE6-5D66-B604B500D1B8}"/>
              </a:ext>
            </a:extLst>
          </p:cNvPr>
          <p:cNvSpPr txBox="1"/>
          <p:nvPr/>
        </p:nvSpPr>
        <p:spPr>
          <a:xfrm>
            <a:off x="9142940" y="2942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977518" y="2486762"/>
            <a:ext cx="7944374" cy="4042074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7094705" y="2577635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472233" y="2531336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D72E3A-988C-411A-6D6C-1D9B32A425FA}"/>
              </a:ext>
            </a:extLst>
          </p:cNvPr>
          <p:cNvSpPr txBox="1"/>
          <p:nvPr/>
        </p:nvSpPr>
        <p:spPr>
          <a:xfrm>
            <a:off x="861570" y="1191711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F6CA4-768F-6FE0-A638-8F25F5F1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677" y="3907647"/>
            <a:ext cx="1640971" cy="1487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79CF2-BE4D-9C49-A40E-7CE8656C5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404" y="3854616"/>
            <a:ext cx="1730259" cy="1540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729B1-CDD7-1928-FF2E-E1B57B8B8D95}"/>
              </a:ext>
            </a:extLst>
          </p:cNvPr>
          <p:cNvSpPr txBox="1"/>
          <p:nvPr/>
        </p:nvSpPr>
        <p:spPr>
          <a:xfrm>
            <a:off x="1767966" y="1679799"/>
            <a:ext cx="1595309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git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572A7-C392-792A-76B5-EF0C8C78EDBC}"/>
              </a:ext>
            </a:extLst>
          </p:cNvPr>
          <p:cNvSpPr txBox="1"/>
          <p:nvPr/>
        </p:nvSpPr>
        <p:spPr>
          <a:xfrm>
            <a:off x="861570" y="1693289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D639-08C8-A494-A231-02D1A7DAFE19}"/>
              </a:ext>
            </a:extLst>
          </p:cNvPr>
          <p:cNvSpPr txBox="1"/>
          <p:nvPr/>
        </p:nvSpPr>
        <p:spPr>
          <a:xfrm>
            <a:off x="3532733" y="1660978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check the status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of your git files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177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402498" y="144064"/>
            <a:ext cx="277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288996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Student.txt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4713544" y="1141264"/>
            <a:ext cx="43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track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Student file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changes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5F802-217D-216B-18F9-06EF4A3C8CF2}"/>
              </a:ext>
            </a:extLst>
          </p:cNvPr>
          <p:cNvSpPr txBox="1"/>
          <p:nvPr/>
        </p:nvSpPr>
        <p:spPr>
          <a:xfrm>
            <a:off x="4253496" y="6304002"/>
            <a:ext cx="37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GIT creates a 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 of your file</a:t>
            </a:r>
            <a:endParaRPr lang="en-US" i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898E98-57AD-6C9A-2D23-09BC9C2B95E4}"/>
              </a:ext>
            </a:extLst>
          </p:cNvPr>
          <p:cNvSpPr/>
          <p:nvPr/>
        </p:nvSpPr>
        <p:spPr>
          <a:xfrm rot="19630555">
            <a:off x="4007162" y="3620812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43FC834A-E2BB-4425-E023-E856C87F1424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8359D9D4-CE3A-6D11-D9CD-1D2B6A954708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5923A-EE01-714B-5565-853805915492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EDF76-2937-FA43-BB72-C44848C0CF1D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09211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958583" y="251664"/>
            <a:ext cx="373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the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11547" y="1128876"/>
            <a:ext cx="10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647602" y="1156035"/>
            <a:ext cx="59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56E5657-B2B8-BAF2-2BC2-AC1FB1F53AE5}"/>
              </a:ext>
            </a:extLst>
          </p:cNvPr>
          <p:cNvSpPr/>
          <p:nvPr/>
        </p:nvSpPr>
        <p:spPr>
          <a:xfrm rot="8440204">
            <a:off x="10570101" y="2595986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2547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318256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35376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354190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7D3A587D-55B1-98C5-942E-232120AE60D2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D55A3D2F-7B0F-7061-0152-A334F50304A9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C47C6-D1DC-9D7F-3AC9-13A265C5D8A7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AA251-C9BD-DA64-70BE-7CE770533AC8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9342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067080" y="301798"/>
            <a:ext cx="635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commit </a:t>
            </a:r>
            <a:r>
              <a:rPr lang="en-US" sz="3600" b="1" dirty="0"/>
              <a:t>composed of </a:t>
            </a:r>
            <a:r>
              <a:rPr lang="en-US" sz="36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2202046" y="1187113"/>
            <a:ext cx="789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commit is composed of a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title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the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author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and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all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objects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related to this commit</a:t>
            </a:r>
            <a:endParaRPr lang="en-US" dirty="0"/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1806301" y="36871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1987984" y="37853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5751110" y="37384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5913065" y="3845014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4192587" y="40213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9077A3-7D44-67AC-FE86-D0D4609BD743}"/>
              </a:ext>
            </a:extLst>
          </p:cNvPr>
          <p:cNvCxnSpPr>
            <a:cxnSpLocks/>
          </p:cNvCxnSpPr>
          <p:nvPr/>
        </p:nvCxnSpPr>
        <p:spPr>
          <a:xfrm>
            <a:off x="5084068" y="2796134"/>
            <a:ext cx="1067247" cy="1017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CD242F-6923-F754-A92C-B96E7F3E72BE}"/>
              </a:ext>
            </a:extLst>
          </p:cNvPr>
          <p:cNvCxnSpPr>
            <a:cxnSpLocks/>
          </p:cNvCxnSpPr>
          <p:nvPr/>
        </p:nvCxnSpPr>
        <p:spPr>
          <a:xfrm flipH="1" flipV="1">
            <a:off x="4913661" y="4066075"/>
            <a:ext cx="1418212" cy="1685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9220B9-603B-6D82-D661-4E49B981FC34}"/>
              </a:ext>
            </a:extLst>
          </p:cNvPr>
          <p:cNvSpPr txBox="1"/>
          <p:nvPr/>
        </p:nvSpPr>
        <p:spPr>
          <a:xfrm>
            <a:off x="4575552" y="2268974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– The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BD6C0-278B-0F5C-F5AA-0AE22CBF302F}"/>
              </a:ext>
            </a:extLst>
          </p:cNvPr>
          <p:cNvSpPr txBox="1"/>
          <p:nvPr/>
        </p:nvSpPr>
        <p:spPr>
          <a:xfrm>
            <a:off x="6406069" y="5588840"/>
            <a:ext cx="475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– All objects related to this commit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143B9-8EC1-85B9-F5E2-3352EFF1D693}"/>
              </a:ext>
            </a:extLst>
          </p:cNvPr>
          <p:cNvSpPr txBox="1"/>
          <p:nvPr/>
        </p:nvSpPr>
        <p:spPr>
          <a:xfrm>
            <a:off x="5900850" y="410299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AC37FE-2134-4963-6399-4441376F86E8}"/>
              </a:ext>
            </a:extLst>
          </p:cNvPr>
          <p:cNvCxnSpPr>
            <a:cxnSpLocks/>
          </p:cNvCxnSpPr>
          <p:nvPr/>
        </p:nvCxnSpPr>
        <p:spPr>
          <a:xfrm flipH="1" flipV="1">
            <a:off x="6465066" y="4192163"/>
            <a:ext cx="3074153" cy="630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364A02-67A2-FCBA-A8FE-D2E630B24A68}"/>
              </a:ext>
            </a:extLst>
          </p:cNvPr>
          <p:cNvSpPr txBox="1"/>
          <p:nvPr/>
        </p:nvSpPr>
        <p:spPr>
          <a:xfrm>
            <a:off x="9757873" y="4519742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– The author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74F22-457B-BEDC-34CE-ECBEE7A007A9}"/>
              </a:ext>
            </a:extLst>
          </p:cNvPr>
          <p:cNvSpPr txBox="1"/>
          <p:nvPr/>
        </p:nvSpPr>
        <p:spPr>
          <a:xfrm>
            <a:off x="3366339" y="6359483"/>
            <a:ext cx="593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Note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: both GIT objects and GIT commit have a unique ID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1C008D7-7EE1-C619-3EA1-D36C31220074}"/>
              </a:ext>
            </a:extLst>
          </p:cNvPr>
          <p:cNvSpPr/>
          <p:nvPr/>
        </p:nvSpPr>
        <p:spPr>
          <a:xfrm>
            <a:off x="1579145" y="3117589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27434D79-B769-36A0-EFE8-7EFD6D94136A}"/>
              </a:ext>
            </a:extLst>
          </p:cNvPr>
          <p:cNvSpPr/>
          <p:nvPr/>
        </p:nvSpPr>
        <p:spPr>
          <a:xfrm>
            <a:off x="5560082" y="3117590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38CFE-DDD8-8586-1ADE-4C4F44A64495}"/>
              </a:ext>
            </a:extLst>
          </p:cNvPr>
          <p:cNvSpPr txBox="1"/>
          <p:nvPr/>
        </p:nvSpPr>
        <p:spPr>
          <a:xfrm>
            <a:off x="2485605" y="278622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20D4C-A18E-5E59-5FB5-A94097B30F75}"/>
              </a:ext>
            </a:extLst>
          </p:cNvPr>
          <p:cNvSpPr txBox="1"/>
          <p:nvPr/>
        </p:nvSpPr>
        <p:spPr>
          <a:xfrm>
            <a:off x="6348270" y="2786221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6414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726</Words>
  <Application>Microsoft Office PowerPoint</Application>
  <PresentationFormat>Widescreen</PresentationFormat>
  <Paragraphs>271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All the Way to the Sun</vt:lpstr>
      <vt:lpstr>Arial</vt:lpstr>
      <vt:lpstr>Calibri</vt:lpstr>
      <vt:lpstr>Calibri Light</vt:lpstr>
      <vt:lpstr>Consolas</vt:lpstr>
      <vt:lpstr>DaunPenh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18</cp:revision>
  <dcterms:created xsi:type="dcterms:W3CDTF">2022-11-22T03:40:26Z</dcterms:created>
  <dcterms:modified xsi:type="dcterms:W3CDTF">2023-08-01T07:35:20Z</dcterms:modified>
</cp:coreProperties>
</file>