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799"/>
    <a:srgbClr val="264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91E6-0034-4AE6-98A9-6C6D922D742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773C-F587-4C4B-98EC-8919085B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92273">
            <a:off x="3119972" y="1390458"/>
            <a:ext cx="7763123" cy="5449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88328" y="294143"/>
            <a:ext cx="219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30345" y="1224529"/>
            <a:ext cx="79047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CLEAN</a:t>
            </a:r>
            <a:r>
              <a:rPr lang="en-US" sz="11500" dirty="0" smtClean="0"/>
              <a:t> </a:t>
            </a:r>
            <a:r>
              <a:rPr lang="en-US" sz="11500" b="1" dirty="0" smtClean="0">
                <a:solidFill>
                  <a:srgbClr val="FF0000"/>
                </a:solidFill>
              </a:rPr>
              <a:t>CODE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35229">
            <a:off x="6576061" y="1062557"/>
            <a:ext cx="5771452" cy="4569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6848" y="461783"/>
            <a:ext cx="7147469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From start-code try to clean CSS code in 2 ways: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AutoShape 2" descr="S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File:Sass Logo Color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268508"/>
            <a:ext cx="1779905" cy="13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28" y="4078007"/>
            <a:ext cx="989242" cy="139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7975" y="1501140"/>
            <a:ext cx="598805" cy="580269"/>
          </a:xfrm>
          <a:prstGeom prst="ellipse">
            <a:avLst/>
          </a:prstGeom>
          <a:solidFill>
            <a:srgbClr val="26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59529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CSS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6075" y="2347437"/>
            <a:ext cx="598805" cy="580269"/>
          </a:xfrm>
          <a:prstGeom prst="ellipse">
            <a:avLst/>
          </a:prstGeom>
          <a:solidFill>
            <a:srgbClr val="CD6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81100" y="2441595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44" y="1098925"/>
            <a:ext cx="4120423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CSS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Grouping selector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Universal selector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05" y="3452920"/>
            <a:ext cx="7751760" cy="30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135" y="1552687"/>
            <a:ext cx="4324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FF0000"/>
                </a:solidFill>
              </a:rPr>
              <a:t>SASS</a:t>
            </a:r>
            <a:r>
              <a:rPr lang="en-US" sz="3200" dirty="0" smtClean="0"/>
              <a:t> way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Extend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Mixin</a:t>
            </a:r>
            <a:r>
              <a:rPr lang="en-US" sz="3200" dirty="0" smtClean="0"/>
              <a:t> - includes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95"/>
          <a:stretch/>
        </p:blipFill>
        <p:spPr>
          <a:xfrm rot="19704630">
            <a:off x="7035691" y="1164174"/>
            <a:ext cx="4354031" cy="32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SENGHAK.CHHUN</cp:lastModifiedBy>
  <cp:revision>11</cp:revision>
  <dcterms:created xsi:type="dcterms:W3CDTF">2023-08-18T01:42:07Z</dcterms:created>
  <dcterms:modified xsi:type="dcterms:W3CDTF">2023-09-04T03:55:01Z</dcterms:modified>
</cp:coreProperties>
</file>