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9558"/>
            <a:ext cx="9238544" cy="3418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8544" y="1592579"/>
            <a:ext cx="2724856" cy="3385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38544" y="1592577"/>
            <a:ext cx="2724856" cy="6172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Flex:0 </a:t>
            </a:r>
            <a:r>
              <a:rPr lang="en-US" dirty="0" smtClean="0"/>
              <a:t>         nav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8544" y="2209800"/>
            <a:ext cx="2724856" cy="5238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Flex:0</a:t>
            </a:r>
            <a:r>
              <a:rPr lang="en-US" dirty="0" smtClean="0"/>
              <a:t>   Header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8544" y="2733670"/>
            <a:ext cx="2724856" cy="224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Flex: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9558"/>
            <a:ext cx="9238544" cy="29545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0" y="1868976"/>
            <a:ext cx="9238544" cy="2866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155581"/>
            <a:ext cx="9238544" cy="282281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38544" y="1099301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Root: height : 100vh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79" y="2672591"/>
            <a:ext cx="11178540" cy="82296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877091"/>
            <a:ext cx="11178540" cy="9510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1479" y="2672591"/>
            <a:ext cx="5632565" cy="822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Nav-left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44044" y="2672591"/>
            <a:ext cx="5545975" cy="822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Nav-right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1478" y="5246825"/>
            <a:ext cx="249797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Flex-direction: flex-start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6754" y="5246825"/>
            <a:ext cx="29132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flex-end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46193" y="2079531"/>
            <a:ext cx="926522" cy="4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 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63640" y="2553788"/>
            <a:ext cx="5326379" cy="2837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53770" y="2107909"/>
            <a:ext cx="926522" cy="4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 1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79" y="2582166"/>
            <a:ext cx="558927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1479" y="3602240"/>
            <a:ext cx="5632565" cy="822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4044" y="3602240"/>
            <a:ext cx="5545975" cy="822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65390" y="3792337"/>
            <a:ext cx="799407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868" y="3790952"/>
            <a:ext cx="863138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17824" y="3817150"/>
            <a:ext cx="876300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58894" y="3820960"/>
            <a:ext cx="831965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76754" y="3817150"/>
            <a:ext cx="876300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502006" y="4425200"/>
            <a:ext cx="63384" cy="82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303796" y="4410372"/>
            <a:ext cx="34810" cy="836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0276" y="127395"/>
            <a:ext cx="786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Menu Or Navigation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4449" y="1180065"/>
            <a:ext cx="11401425" cy="885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451" y="3565034"/>
            <a:ext cx="11401425" cy="8247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836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3035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7772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7025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224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57961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6647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2846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7583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451" y="4763885"/>
            <a:ext cx="382688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flex-start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0277" y="127395"/>
            <a:ext cx="198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 header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450" y="2585953"/>
            <a:ext cx="11401425" cy="8247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96835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7024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6646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78" y="655630"/>
            <a:ext cx="5825836" cy="1941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464" y="438111"/>
            <a:ext cx="4523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4400" dirty="0" smtClean="0">
                <a:solidFill>
                  <a:schemeClr val="accent1"/>
                </a:solidFill>
              </a:rPr>
              <a:t>main</a:t>
            </a:r>
            <a:r>
              <a:rPr lang="km-KH" sz="4400" dirty="0" smtClean="0">
                <a:solidFill>
                  <a:schemeClr val="accent1"/>
                </a:solidFill>
              </a:rPr>
              <a:t>​</a:t>
            </a:r>
            <a:r>
              <a:rPr lang="en-US" sz="4400" dirty="0" smtClean="0">
                <a:solidFill>
                  <a:schemeClr val="accent1"/>
                </a:solidFill>
              </a:rPr>
              <a:t> or container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464" y="3036457"/>
            <a:ext cx="11592445" cy="361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0328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434592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card2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328856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card3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540328" y="4916055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card7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2464" y="1674245"/>
            <a:ext cx="3826885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flex-start</a:t>
            </a:r>
          </a:p>
          <a:p>
            <a:r>
              <a:rPr lang="en-US" dirty="0" smtClean="0"/>
              <a:t>Flex-wrap : wrap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23120" y="3200400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card4</a:t>
            </a:r>
            <a:endParaRPr lang="en-US" sz="3200" dirty="0"/>
          </a:p>
        </p:txBody>
      </p:sp>
      <p:sp>
        <p:nvSpPr>
          <p:cNvPr id="25" name="Rounded Rectangle 24"/>
          <p:cNvSpPr/>
          <p:nvPr/>
        </p:nvSpPr>
        <p:spPr>
          <a:xfrm>
            <a:off x="8117384" y="3200399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card5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11648" y="3200398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card6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2434592" y="4916054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card8</a:t>
            </a:r>
            <a:endParaRPr lang="en-US" sz="3200" dirty="0"/>
          </a:p>
        </p:txBody>
      </p:sp>
      <p:sp>
        <p:nvSpPr>
          <p:cNvPr id="28" name="Rounded Rectangle 27"/>
          <p:cNvSpPr/>
          <p:nvPr/>
        </p:nvSpPr>
        <p:spPr>
          <a:xfrm>
            <a:off x="4328856" y="4916053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card9</a:t>
            </a:r>
            <a:endParaRPr lang="en-US" sz="3200" dirty="0"/>
          </a:p>
        </p:txBody>
      </p:sp>
      <p:sp>
        <p:nvSpPr>
          <p:cNvPr id="29" name="Rounded Rectangle 28"/>
          <p:cNvSpPr/>
          <p:nvPr/>
        </p:nvSpPr>
        <p:spPr>
          <a:xfrm>
            <a:off x="6223120" y="4916052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card10</a:t>
            </a:r>
            <a:endParaRPr lang="en-US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8117384" y="491605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card11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10011648" y="4916050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2583" y="2060396"/>
            <a:ext cx="3158833" cy="940528"/>
          </a:xfrm>
          <a:prstGeom prst="roundRect">
            <a:avLst>
              <a:gd name="adj" fmla="val 55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Card-header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864" y="377983"/>
            <a:ext cx="6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Card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2583" y="3000923"/>
            <a:ext cx="3158833" cy="146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Card-body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92582" y="4462713"/>
            <a:ext cx="3158834" cy="718888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Card-footer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288" y="244692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7288" y="366767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77288" y="470375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864" y="1417082"/>
            <a:ext cx="251771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7106" y="2161309"/>
            <a:ext cx="0" cy="83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47106" y="3000923"/>
            <a:ext cx="0" cy="146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7106" y="4462713"/>
            <a:ext cx="0" cy="718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5" y="1947845"/>
            <a:ext cx="3463879" cy="34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998423" y="1704011"/>
            <a:ext cx="3158833" cy="940528"/>
          </a:xfrm>
          <a:prstGeom prst="roundRect">
            <a:avLst>
              <a:gd name="adj" fmla="val 55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8423" y="2612463"/>
            <a:ext cx="3158833" cy="146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98422" y="4074253"/>
            <a:ext cx="3158834" cy="718888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7679" y="1756736"/>
            <a:ext cx="1280160" cy="38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Card-title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44817" y="175678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48051" y="2803470"/>
            <a:ext cx="2859576" cy="539686"/>
          </a:xfrm>
          <a:prstGeom prst="roundRect">
            <a:avLst>
              <a:gd name="adj" fmla="val 550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Card-content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48051" y="3432757"/>
            <a:ext cx="2859576" cy="539686"/>
          </a:xfrm>
          <a:prstGeom prst="roundRect">
            <a:avLst>
              <a:gd name="adj" fmla="val 550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Card-content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9146" y="431812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17936" y="431812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864" y="377983"/>
            <a:ext cx="6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Card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16</cp:revision>
  <dcterms:created xsi:type="dcterms:W3CDTF">2022-07-11T07:10:23Z</dcterms:created>
  <dcterms:modified xsi:type="dcterms:W3CDTF">2023-07-10T08:49:40Z</dcterms:modified>
</cp:coreProperties>
</file>