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75AB8-264A-45A8-878C-27336C4729F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80BC4-B86F-4680-9754-26E06042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8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80BC4-B86F-4680-9754-26E0604200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208FD-6B23-4C0E-9E28-ACB7681C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98" y="1254155"/>
            <a:ext cx="11111478" cy="4108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C41347-DB54-1B0D-255D-598B963E6301}"/>
              </a:ext>
            </a:extLst>
          </p:cNvPr>
          <p:cNvSpPr/>
          <p:nvPr/>
        </p:nvSpPr>
        <p:spPr>
          <a:xfrm>
            <a:off x="6647543" y="2647043"/>
            <a:ext cx="3193143" cy="30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46C1E-3A91-618F-88DD-92F8E9B35810}"/>
              </a:ext>
            </a:extLst>
          </p:cNvPr>
          <p:cNvSpPr/>
          <p:nvPr/>
        </p:nvSpPr>
        <p:spPr>
          <a:xfrm>
            <a:off x="6647542" y="2647044"/>
            <a:ext cx="3193143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36366-1101-4F90-A3C3-E9B29E58969B}"/>
              </a:ext>
            </a:extLst>
          </p:cNvPr>
          <p:cNvSpPr/>
          <p:nvPr/>
        </p:nvSpPr>
        <p:spPr>
          <a:xfrm>
            <a:off x="6647542" y="3497944"/>
            <a:ext cx="3193143" cy="1538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93F8D5-7761-6861-934E-198523AF3556}"/>
              </a:ext>
            </a:extLst>
          </p:cNvPr>
          <p:cNvSpPr/>
          <p:nvPr/>
        </p:nvSpPr>
        <p:spPr>
          <a:xfrm>
            <a:off x="6647541" y="5036458"/>
            <a:ext cx="3193143" cy="695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2D956-182E-4EC1-330F-734A0107291C}"/>
              </a:ext>
            </a:extLst>
          </p:cNvPr>
          <p:cNvSpPr/>
          <p:nvPr/>
        </p:nvSpPr>
        <p:spPr>
          <a:xfrm>
            <a:off x="6458855" y="2438401"/>
            <a:ext cx="3614057" cy="3468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A3D8E-ECEF-C913-0843-3581F052E296}"/>
              </a:ext>
            </a:extLst>
          </p:cNvPr>
          <p:cNvSpPr txBox="1"/>
          <p:nvPr/>
        </p:nvSpPr>
        <p:spPr>
          <a:xfrm>
            <a:off x="10159999" y="2796280"/>
            <a:ext cx="1553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Card-header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39DD4-8AE3-7C96-9BC4-39B32F7B1DF8}"/>
              </a:ext>
            </a:extLst>
          </p:cNvPr>
          <p:cNvSpPr txBox="1"/>
          <p:nvPr/>
        </p:nvSpPr>
        <p:spPr>
          <a:xfrm>
            <a:off x="10093629" y="4082535"/>
            <a:ext cx="1480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Card-body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6721B-10E1-4121-38E3-F547592F1CAA}"/>
              </a:ext>
            </a:extLst>
          </p:cNvPr>
          <p:cNvSpPr txBox="1"/>
          <p:nvPr/>
        </p:nvSpPr>
        <p:spPr>
          <a:xfrm>
            <a:off x="10180715" y="5153745"/>
            <a:ext cx="1393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Card-footer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C42F2A-A238-2B76-B624-C2649E3EF945}"/>
              </a:ext>
            </a:extLst>
          </p:cNvPr>
          <p:cNvSpPr/>
          <p:nvPr/>
        </p:nvSpPr>
        <p:spPr>
          <a:xfrm>
            <a:off x="6741884" y="2708298"/>
            <a:ext cx="1202900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4E319B-960B-D51B-B196-8FBC2A810558}"/>
              </a:ext>
            </a:extLst>
          </p:cNvPr>
          <p:cNvSpPr/>
          <p:nvPr/>
        </p:nvSpPr>
        <p:spPr>
          <a:xfrm>
            <a:off x="9056914" y="2708298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E48E0D-4961-5381-1D45-06860F4966AE}"/>
              </a:ext>
            </a:extLst>
          </p:cNvPr>
          <p:cNvSpPr/>
          <p:nvPr/>
        </p:nvSpPr>
        <p:spPr>
          <a:xfrm>
            <a:off x="6741884" y="3598795"/>
            <a:ext cx="2988156" cy="57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Card-Content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8ADA4B-59B0-B0C0-B422-D7937C6C3BBF}"/>
              </a:ext>
            </a:extLst>
          </p:cNvPr>
          <p:cNvSpPr/>
          <p:nvPr/>
        </p:nvSpPr>
        <p:spPr>
          <a:xfrm>
            <a:off x="6750034" y="4317626"/>
            <a:ext cx="2988156" cy="57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Card-Content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14DDFD-83BE-3249-885C-807E0293E023}"/>
              </a:ext>
            </a:extLst>
          </p:cNvPr>
          <p:cNvSpPr/>
          <p:nvPr/>
        </p:nvSpPr>
        <p:spPr>
          <a:xfrm>
            <a:off x="6574075" y="2563581"/>
            <a:ext cx="3323773" cy="1035214"/>
          </a:xfrm>
          <a:prstGeom prst="rect">
            <a:avLst/>
          </a:prstGeom>
          <a:noFill/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902A03-2723-D6D3-E9E2-E3CF7C7AF3B0}"/>
              </a:ext>
            </a:extLst>
          </p:cNvPr>
          <p:cNvCxnSpPr>
            <a:stCxn id="28" idx="0"/>
          </p:cNvCxnSpPr>
          <p:nvPr/>
        </p:nvCxnSpPr>
        <p:spPr>
          <a:xfrm flipV="1">
            <a:off x="8235962" y="1898490"/>
            <a:ext cx="530666" cy="66509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0DFD6C-93B3-5778-4EC0-F2AA663D85C7}"/>
              </a:ext>
            </a:extLst>
          </p:cNvPr>
          <p:cNvSpPr txBox="1"/>
          <p:nvPr/>
        </p:nvSpPr>
        <p:spPr>
          <a:xfrm>
            <a:off x="8206040" y="152147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Image</a:t>
            </a:r>
            <a:r>
              <a:rPr lang="en-US" dirty="0"/>
              <a:t> | </a:t>
            </a:r>
            <a:r>
              <a:rPr lang="en-US" b="1" dirty="0">
                <a:solidFill>
                  <a:schemeClr val="accent1"/>
                </a:solidFill>
              </a:rPr>
              <a:t>background-image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C592F9-4BB9-A408-BC49-8ECD9063CA10}"/>
              </a:ext>
            </a:extLst>
          </p:cNvPr>
          <p:cNvSpPr/>
          <p:nvPr/>
        </p:nvSpPr>
        <p:spPr>
          <a:xfrm>
            <a:off x="9056914" y="5134907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3C8625-A006-A6D7-55E8-56ED79A7CE6D}"/>
              </a:ext>
            </a:extLst>
          </p:cNvPr>
          <p:cNvSpPr/>
          <p:nvPr/>
        </p:nvSpPr>
        <p:spPr>
          <a:xfrm>
            <a:off x="8296701" y="5136384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4B63DA9A-5D47-0350-1AF3-C5B49F7546A9}"/>
              </a:ext>
            </a:extLst>
          </p:cNvPr>
          <p:cNvSpPr/>
          <p:nvPr/>
        </p:nvSpPr>
        <p:spPr>
          <a:xfrm>
            <a:off x="953414" y="2699960"/>
            <a:ext cx="3193143" cy="797984"/>
          </a:xfrm>
          <a:prstGeom prst="borderCallout1">
            <a:avLst>
              <a:gd name="adj1" fmla="val 53502"/>
              <a:gd name="adj2" fmla="val 99935"/>
              <a:gd name="adj3" fmla="val 51108"/>
              <a:gd name="adj4" fmla="val 1758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justify-content : space-between;</a:t>
            </a:r>
          </a:p>
          <a:p>
            <a:r>
              <a:rPr lang="en-US" dirty="0">
                <a:solidFill>
                  <a:schemeClr val="tx1"/>
                </a:solidFill>
              </a:rPr>
              <a:t>align-items : flex-start;</a:t>
            </a:r>
            <a:r>
              <a:rPr lang="en-US" dirty="0"/>
              <a:t>t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0FCBD86E-CF4B-C4C0-5CE6-A69344C9E6B4}"/>
              </a:ext>
            </a:extLst>
          </p:cNvPr>
          <p:cNvSpPr/>
          <p:nvPr/>
        </p:nvSpPr>
        <p:spPr>
          <a:xfrm>
            <a:off x="953414" y="3718620"/>
            <a:ext cx="3193143" cy="1169440"/>
          </a:xfrm>
          <a:prstGeom prst="borderCallout1">
            <a:avLst>
              <a:gd name="adj1" fmla="val 53502"/>
              <a:gd name="adj2" fmla="val 99935"/>
              <a:gd name="adj3" fmla="val 54168"/>
              <a:gd name="adj4" fmla="val 1780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flex-direction : column;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:center;</a:t>
            </a:r>
          </a:p>
          <a:p>
            <a:r>
              <a:rPr lang="en-US" dirty="0">
                <a:solidFill>
                  <a:schemeClr val="tx1"/>
                </a:solidFill>
              </a:rPr>
              <a:t>align-items : center;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71001572-8FCE-3FCC-7622-A49F2D54C6C0}"/>
              </a:ext>
            </a:extLst>
          </p:cNvPr>
          <p:cNvSpPr/>
          <p:nvPr/>
        </p:nvSpPr>
        <p:spPr>
          <a:xfrm>
            <a:off x="953414" y="5036458"/>
            <a:ext cx="3193143" cy="486619"/>
          </a:xfrm>
          <a:prstGeom prst="borderCallout1">
            <a:avLst>
              <a:gd name="adj1" fmla="val 53502"/>
              <a:gd name="adj2" fmla="val 99935"/>
              <a:gd name="adj3" fmla="val 52927"/>
              <a:gd name="adj4" fmla="val 1790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justify-content :flex-end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06DE0E-41FD-BA4B-9B9F-2854E6B9B7C6}"/>
              </a:ext>
            </a:extLst>
          </p:cNvPr>
          <p:cNvSpPr/>
          <p:nvPr/>
        </p:nvSpPr>
        <p:spPr>
          <a:xfrm>
            <a:off x="3757414" y="1158260"/>
            <a:ext cx="2993518" cy="1101587"/>
          </a:xfrm>
          <a:prstGeom prst="rect">
            <a:avLst/>
          </a:prstGeom>
          <a:noFill/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4781ED-4965-05B3-E38A-CB0943AC91B0}"/>
              </a:ext>
            </a:extLst>
          </p:cNvPr>
          <p:cNvSpPr txBox="1"/>
          <p:nvPr/>
        </p:nvSpPr>
        <p:spPr>
          <a:xfrm>
            <a:off x="466330" y="450375"/>
            <a:ext cx="159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Card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9DD805-5BCF-16C8-4A3D-DBED8DF37D17}"/>
              </a:ext>
            </a:extLst>
          </p:cNvPr>
          <p:cNvCxnSpPr>
            <a:cxnSpLocks/>
            <a:stCxn id="28" idx="1"/>
            <a:endCxn id="40" idx="2"/>
          </p:cNvCxnSpPr>
          <p:nvPr/>
        </p:nvCxnSpPr>
        <p:spPr>
          <a:xfrm flipH="1" flipV="1">
            <a:off x="5254173" y="2259847"/>
            <a:ext cx="1319902" cy="82134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47A9A5D-BEB2-4FA0-5837-B86AD51E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" t="9532" r="4091" b="14165"/>
          <a:stretch/>
        </p:blipFill>
        <p:spPr>
          <a:xfrm>
            <a:off x="3949700" y="1276350"/>
            <a:ext cx="2597150" cy="86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377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406597" y="1392650"/>
            <a:ext cx="2785403" cy="34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406597" y="1378582"/>
            <a:ext cx="2785403" cy="6169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406596" y="1977770"/>
            <a:ext cx="2785403" cy="616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9195581" y="1378582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9183858" y="1995494"/>
            <a:ext cx="11723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 flipH="1">
            <a:off x="9172135" y="2598338"/>
            <a:ext cx="23446" cy="2226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378324" y="2108633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378322" y="150465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378323" y="3473957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9771893" y="890705"/>
            <a:ext cx="20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Root: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D6746-8FCE-6BAB-28EF-D74D1CA8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4" y="2602618"/>
            <a:ext cx="10738171" cy="493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53CD33-7C9F-B3FC-E3B6-053369E28F95}"/>
              </a:ext>
            </a:extLst>
          </p:cNvPr>
          <p:cNvSpPr/>
          <p:nvPr/>
        </p:nvSpPr>
        <p:spPr>
          <a:xfrm>
            <a:off x="697287" y="3791858"/>
            <a:ext cx="10855485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6183687" y="3791858"/>
            <a:ext cx="5369085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697287" y="3791858"/>
            <a:ext cx="5486400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D3C52-5ED5-74C6-217F-06D4C7888D3B}"/>
              </a:ext>
            </a:extLst>
          </p:cNvPr>
          <p:cNvSpPr/>
          <p:nvPr/>
        </p:nvSpPr>
        <p:spPr>
          <a:xfrm>
            <a:off x="609600" y="3690258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3059787" y="3187060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793759-465C-8F3D-5BA1-846A22923551}"/>
              </a:ext>
            </a:extLst>
          </p:cNvPr>
          <p:cNvSpPr txBox="1"/>
          <p:nvPr/>
        </p:nvSpPr>
        <p:spPr>
          <a:xfrm>
            <a:off x="8487529" y="3241098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D9A68B-A70B-4569-626A-1ADC87454745}"/>
              </a:ext>
            </a:extLst>
          </p:cNvPr>
          <p:cNvCxnSpPr/>
          <p:nvPr/>
        </p:nvCxnSpPr>
        <p:spPr>
          <a:xfrm>
            <a:off x="697287" y="3556392"/>
            <a:ext cx="548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6183687" y="3556392"/>
            <a:ext cx="5369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35EF36-6498-6CCA-5293-4D40A3E371B6}"/>
              </a:ext>
            </a:extLst>
          </p:cNvPr>
          <p:cNvSpPr txBox="1"/>
          <p:nvPr/>
        </p:nvSpPr>
        <p:spPr>
          <a:xfrm>
            <a:off x="243110" y="2311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6903B0-A8AE-8F75-BC08-15700A6321C0}"/>
              </a:ext>
            </a:extLst>
          </p:cNvPr>
          <p:cNvSpPr/>
          <p:nvPr/>
        </p:nvSpPr>
        <p:spPr>
          <a:xfrm>
            <a:off x="399748" y="2808671"/>
            <a:ext cx="5493052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76A0AB-831A-3AB7-6A9A-11B9CC0B6231}"/>
              </a:ext>
            </a:extLst>
          </p:cNvPr>
          <p:cNvSpPr/>
          <p:nvPr/>
        </p:nvSpPr>
        <p:spPr>
          <a:xfrm>
            <a:off x="5915780" y="2808671"/>
            <a:ext cx="5486400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E3949-B7FC-BB24-8D86-FEA82BA38FEC}"/>
              </a:ext>
            </a:extLst>
          </p:cNvPr>
          <p:cNvSpPr txBox="1"/>
          <p:nvPr/>
        </p:nvSpPr>
        <p:spPr>
          <a:xfrm>
            <a:off x="6386286" y="21779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63B59-099B-497C-6E15-740DC1CC8153}"/>
              </a:ext>
            </a:extLst>
          </p:cNvPr>
          <p:cNvSpPr/>
          <p:nvPr/>
        </p:nvSpPr>
        <p:spPr>
          <a:xfrm>
            <a:off x="254005" y="2728153"/>
            <a:ext cx="5661776" cy="9838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14F6-760E-E1DF-8FD8-AB3E0C688EB4}"/>
              </a:ext>
            </a:extLst>
          </p:cNvPr>
          <p:cNvSpPr/>
          <p:nvPr/>
        </p:nvSpPr>
        <p:spPr>
          <a:xfrm>
            <a:off x="5892800" y="2742667"/>
            <a:ext cx="5711979" cy="9838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464461" y="2998139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E1FD6-7EA4-E6B8-D93F-44A4B79FDD83}"/>
              </a:ext>
            </a:extLst>
          </p:cNvPr>
          <p:cNvSpPr/>
          <p:nvPr/>
        </p:nvSpPr>
        <p:spPr>
          <a:xfrm>
            <a:off x="1328058" y="2995591"/>
            <a:ext cx="1434189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874EF-5F66-E37A-0601-48E973C75DD4}"/>
              </a:ext>
            </a:extLst>
          </p:cNvPr>
          <p:cNvSpPr/>
          <p:nvPr/>
        </p:nvSpPr>
        <p:spPr>
          <a:xfrm>
            <a:off x="8970440" y="3045916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95B75C-BBDB-9806-2260-191FD45551FC}"/>
              </a:ext>
            </a:extLst>
          </p:cNvPr>
          <p:cNvSpPr/>
          <p:nvPr/>
        </p:nvSpPr>
        <p:spPr>
          <a:xfrm>
            <a:off x="9799717" y="3045916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6DC60-06F6-6B3A-A12E-B203FB977D01}"/>
              </a:ext>
            </a:extLst>
          </p:cNvPr>
          <p:cNvSpPr/>
          <p:nvPr/>
        </p:nvSpPr>
        <p:spPr>
          <a:xfrm>
            <a:off x="10628994" y="3052801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755E6-BD2A-EB62-7462-06B08254700A}"/>
              </a:ext>
            </a:extLst>
          </p:cNvPr>
          <p:cNvSpPr txBox="1"/>
          <p:nvPr/>
        </p:nvSpPr>
        <p:spPr>
          <a:xfrm>
            <a:off x="-90414" y="21309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01918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97251"/>
              <a:gd name="adj4" fmla="val 49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flex-start</a:t>
            </a:r>
            <a:r>
              <a:rPr lang="en-US" dirty="0"/>
              <a:t>: flex-start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427305A8-12D7-DC0C-CEC0-14E287DE9A8E}"/>
              </a:ext>
            </a:extLst>
          </p:cNvPr>
          <p:cNvSpPr/>
          <p:nvPr/>
        </p:nvSpPr>
        <p:spPr>
          <a:xfrm>
            <a:off x="6487206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97251"/>
              <a:gd name="adj4" fmla="val 49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flex-end</a:t>
            </a:r>
            <a:r>
              <a:rPr lang="en-US" dirty="0"/>
              <a:t>: flex-start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A00DE7-D373-ADC4-5CA8-7C32A11D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4" y="1339691"/>
            <a:ext cx="10738171" cy="493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45EDDB-6950-88B4-8998-F398B40F6B95}"/>
              </a:ext>
            </a:extLst>
          </p:cNvPr>
          <p:cNvSpPr txBox="1"/>
          <p:nvPr/>
        </p:nvSpPr>
        <p:spPr>
          <a:xfrm>
            <a:off x="243110" y="2311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5B5FB-F218-3F03-2B62-4219CB0E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7" y="1481591"/>
            <a:ext cx="11725965" cy="43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1C8D51-A7C5-7978-494A-6751FDBC745A}"/>
              </a:ext>
            </a:extLst>
          </p:cNvPr>
          <p:cNvSpPr txBox="1"/>
          <p:nvPr/>
        </p:nvSpPr>
        <p:spPr>
          <a:xfrm>
            <a:off x="315687" y="274732"/>
            <a:ext cx="184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DB077E-910E-50CD-9DA0-AE66764EE31F}"/>
              </a:ext>
            </a:extLst>
          </p:cNvPr>
          <p:cNvSpPr/>
          <p:nvPr/>
        </p:nvSpPr>
        <p:spPr>
          <a:xfrm>
            <a:off x="567485" y="3066144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79570-8515-42C0-4946-E2BF089C93D7}"/>
              </a:ext>
            </a:extLst>
          </p:cNvPr>
          <p:cNvSpPr/>
          <p:nvPr/>
        </p:nvSpPr>
        <p:spPr>
          <a:xfrm>
            <a:off x="741654" y="3081111"/>
            <a:ext cx="10822213" cy="8091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43E44-0B59-C22A-8E01-705E6AB15575}"/>
              </a:ext>
            </a:extLst>
          </p:cNvPr>
          <p:cNvSpPr/>
          <p:nvPr/>
        </p:nvSpPr>
        <p:spPr>
          <a:xfrm>
            <a:off x="741654" y="3283401"/>
            <a:ext cx="1518557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767AE-F0E8-086B-8AB2-12C6F03FD417}"/>
              </a:ext>
            </a:extLst>
          </p:cNvPr>
          <p:cNvSpPr/>
          <p:nvPr/>
        </p:nvSpPr>
        <p:spPr>
          <a:xfrm>
            <a:off x="2361810" y="3283401"/>
            <a:ext cx="1518557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ECD9C-A928-428C-2364-B77FAAC088A3}"/>
              </a:ext>
            </a:extLst>
          </p:cNvPr>
          <p:cNvSpPr/>
          <p:nvPr/>
        </p:nvSpPr>
        <p:spPr>
          <a:xfrm>
            <a:off x="595621" y="3755461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F0C052-F688-7F77-3AD6-CB3F0DB581A3}"/>
              </a:ext>
            </a:extLst>
          </p:cNvPr>
          <p:cNvSpPr/>
          <p:nvPr/>
        </p:nvSpPr>
        <p:spPr>
          <a:xfrm>
            <a:off x="668191" y="3871573"/>
            <a:ext cx="10822213" cy="8091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BA5F6-067D-9392-03A4-88E497A5BE8D}"/>
              </a:ext>
            </a:extLst>
          </p:cNvPr>
          <p:cNvSpPr/>
          <p:nvPr/>
        </p:nvSpPr>
        <p:spPr>
          <a:xfrm>
            <a:off x="769790" y="3972718"/>
            <a:ext cx="1807639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3D1B04-147C-CE1D-61CE-94BA48588ACB}"/>
              </a:ext>
            </a:extLst>
          </p:cNvPr>
          <p:cNvSpPr/>
          <p:nvPr/>
        </p:nvSpPr>
        <p:spPr>
          <a:xfrm>
            <a:off x="2713503" y="3972718"/>
            <a:ext cx="1807639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72EA4-B095-0F39-41CF-AD332E3F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7" y="2574129"/>
            <a:ext cx="11725965" cy="43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47E231-210A-D0E1-B35A-655D509C342B}"/>
              </a:ext>
            </a:extLst>
          </p:cNvPr>
          <p:cNvSpPr/>
          <p:nvPr/>
        </p:nvSpPr>
        <p:spPr>
          <a:xfrm>
            <a:off x="855829" y="4074762"/>
            <a:ext cx="633046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39202-EC61-FC04-AF8B-DCD47C41217D}"/>
              </a:ext>
            </a:extLst>
          </p:cNvPr>
          <p:cNvSpPr/>
          <p:nvPr/>
        </p:nvSpPr>
        <p:spPr>
          <a:xfrm>
            <a:off x="2804031" y="4074762"/>
            <a:ext cx="633046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2EB1DF-0A2F-914E-D1B2-A59E7851B48A}"/>
              </a:ext>
            </a:extLst>
          </p:cNvPr>
          <p:cNvSpPr/>
          <p:nvPr/>
        </p:nvSpPr>
        <p:spPr>
          <a:xfrm>
            <a:off x="1615931" y="4083961"/>
            <a:ext cx="859986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EFCC5A-9BD2-3F92-C26E-7ECFF231BF31}"/>
              </a:ext>
            </a:extLst>
          </p:cNvPr>
          <p:cNvSpPr/>
          <p:nvPr/>
        </p:nvSpPr>
        <p:spPr>
          <a:xfrm>
            <a:off x="3551851" y="4083961"/>
            <a:ext cx="865408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0CA78-1BFE-096D-45AC-91E3C9B537C8}"/>
              </a:ext>
            </a:extLst>
          </p:cNvPr>
          <p:cNvSpPr txBox="1"/>
          <p:nvPr/>
        </p:nvSpPr>
        <p:spPr>
          <a:xfrm>
            <a:off x="973516" y="3283627"/>
            <a:ext cx="140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>
                <a:solidFill>
                  <a:schemeClr val="tx1"/>
                </a:solidFill>
              </a:rPr>
              <a:t>iv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12D29-B3AA-466F-298D-3E335AECD451}"/>
              </a:ext>
            </a:extLst>
          </p:cNvPr>
          <p:cNvSpPr txBox="1"/>
          <p:nvPr/>
        </p:nvSpPr>
        <p:spPr>
          <a:xfrm>
            <a:off x="2851758" y="3323474"/>
            <a:ext cx="140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>
                <a:solidFill>
                  <a:schemeClr val="tx1"/>
                </a:solidFill>
              </a:rPr>
              <a:t>iv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199F9-DD73-CF00-BDFF-AC7B528770B9}"/>
              </a:ext>
            </a:extLst>
          </p:cNvPr>
          <p:cNvSpPr txBox="1"/>
          <p:nvPr/>
        </p:nvSpPr>
        <p:spPr>
          <a:xfrm>
            <a:off x="315687" y="274732"/>
            <a:ext cx="184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7D582-F324-C996-C279-7B0C9C33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6" y="1733989"/>
            <a:ext cx="10625439" cy="3390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</p:spTree>
    <p:extLst>
      <p:ext uri="{BB962C8B-B14F-4D97-AF65-F5344CB8AC3E}">
        <p14:creationId xmlns:p14="http://schemas.microsoft.com/office/powerpoint/2010/main" val="81179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0D4E13-C5FB-91FE-20AC-539AF9D0D505}"/>
              </a:ext>
            </a:extLst>
          </p:cNvPr>
          <p:cNvSpPr/>
          <p:nvPr/>
        </p:nvSpPr>
        <p:spPr>
          <a:xfrm>
            <a:off x="835628" y="1586132"/>
            <a:ext cx="10671744" cy="361188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B82CF-CDD6-3C81-FB6C-DCD35EB5F392}"/>
              </a:ext>
            </a:extLst>
          </p:cNvPr>
          <p:cNvSpPr/>
          <p:nvPr/>
        </p:nvSpPr>
        <p:spPr>
          <a:xfrm>
            <a:off x="960727" y="1659987"/>
            <a:ext cx="10395645" cy="3446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86315-FA0D-9014-263D-083C44A62FF3}"/>
              </a:ext>
            </a:extLst>
          </p:cNvPr>
          <p:cNvSpPr/>
          <p:nvPr/>
        </p:nvSpPr>
        <p:spPr>
          <a:xfrm>
            <a:off x="1084628" y="1744395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E9756-C80F-B94D-B0DD-0E71A9A6A30D}"/>
              </a:ext>
            </a:extLst>
          </p:cNvPr>
          <p:cNvSpPr/>
          <p:nvPr/>
        </p:nvSpPr>
        <p:spPr>
          <a:xfrm>
            <a:off x="2788657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5065F-923D-2F83-11A7-DF4924D48938}"/>
              </a:ext>
            </a:extLst>
          </p:cNvPr>
          <p:cNvSpPr/>
          <p:nvPr/>
        </p:nvSpPr>
        <p:spPr>
          <a:xfrm>
            <a:off x="449958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82346-DE39-1842-2670-D6837022E350}"/>
              </a:ext>
            </a:extLst>
          </p:cNvPr>
          <p:cNvSpPr/>
          <p:nvPr/>
        </p:nvSpPr>
        <p:spPr>
          <a:xfrm>
            <a:off x="620706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168B9-45B6-5B67-3596-E5A57D54BCD5}"/>
              </a:ext>
            </a:extLst>
          </p:cNvPr>
          <p:cNvSpPr/>
          <p:nvPr/>
        </p:nvSpPr>
        <p:spPr>
          <a:xfrm>
            <a:off x="791454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7BF127-A60B-0A35-2590-C32C7AADB700}"/>
              </a:ext>
            </a:extLst>
          </p:cNvPr>
          <p:cNvSpPr/>
          <p:nvPr/>
        </p:nvSpPr>
        <p:spPr>
          <a:xfrm>
            <a:off x="962202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2F66C-5077-E308-D2BA-0A2E041D7E1E}"/>
              </a:ext>
            </a:extLst>
          </p:cNvPr>
          <p:cNvSpPr/>
          <p:nvPr/>
        </p:nvSpPr>
        <p:spPr>
          <a:xfrm>
            <a:off x="1084628" y="3385832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EAF312-0741-D4D1-36DC-A7B2ECACD294}"/>
              </a:ext>
            </a:extLst>
          </p:cNvPr>
          <p:cNvSpPr/>
          <p:nvPr/>
        </p:nvSpPr>
        <p:spPr>
          <a:xfrm>
            <a:off x="2788657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3C52F4-27DD-2A48-72EB-ADD7280F1C5E}"/>
              </a:ext>
            </a:extLst>
          </p:cNvPr>
          <p:cNvSpPr/>
          <p:nvPr/>
        </p:nvSpPr>
        <p:spPr>
          <a:xfrm>
            <a:off x="449958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80B3F9-29FF-79D5-63AD-E3CC11D2E5BE}"/>
              </a:ext>
            </a:extLst>
          </p:cNvPr>
          <p:cNvSpPr/>
          <p:nvPr/>
        </p:nvSpPr>
        <p:spPr>
          <a:xfrm>
            <a:off x="620706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CC5E0A-AB17-AF92-3D6C-124A63371901}"/>
              </a:ext>
            </a:extLst>
          </p:cNvPr>
          <p:cNvSpPr/>
          <p:nvPr/>
        </p:nvSpPr>
        <p:spPr>
          <a:xfrm>
            <a:off x="791454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F45C6A-F049-0FD8-49B4-82A80E40A6C2}"/>
              </a:ext>
            </a:extLst>
          </p:cNvPr>
          <p:cNvSpPr/>
          <p:nvPr/>
        </p:nvSpPr>
        <p:spPr>
          <a:xfrm>
            <a:off x="962202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63C40B-701F-178A-CAC1-41B27B384602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</p:spTree>
    <p:extLst>
      <p:ext uri="{BB962C8B-B14F-4D97-AF65-F5344CB8AC3E}">
        <p14:creationId xmlns:p14="http://schemas.microsoft.com/office/powerpoint/2010/main" val="270702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FC8F9F-5B99-66AC-A179-BE7B78F4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1" y="1906814"/>
            <a:ext cx="28956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D39896-149F-5BB5-2BDA-7FF9FACC681F}"/>
              </a:ext>
            </a:extLst>
          </p:cNvPr>
          <p:cNvSpPr/>
          <p:nvPr/>
        </p:nvSpPr>
        <p:spPr>
          <a:xfrm>
            <a:off x="8011886" y="1906814"/>
            <a:ext cx="3193143" cy="30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76C52-44C5-B99B-C4E1-2706C0F8C8C8}"/>
              </a:ext>
            </a:extLst>
          </p:cNvPr>
          <p:cNvSpPr/>
          <p:nvPr/>
        </p:nvSpPr>
        <p:spPr>
          <a:xfrm>
            <a:off x="8011885" y="1906815"/>
            <a:ext cx="3193143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F5B91-240C-C241-79D7-72C99FC3598C}"/>
              </a:ext>
            </a:extLst>
          </p:cNvPr>
          <p:cNvSpPr/>
          <p:nvPr/>
        </p:nvSpPr>
        <p:spPr>
          <a:xfrm>
            <a:off x="8011885" y="2757715"/>
            <a:ext cx="3193143" cy="1538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Card-body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4C1E55-4B3C-A282-50EF-57E5DDC90E1F}"/>
              </a:ext>
            </a:extLst>
          </p:cNvPr>
          <p:cNvSpPr/>
          <p:nvPr/>
        </p:nvSpPr>
        <p:spPr>
          <a:xfrm>
            <a:off x="8011884" y="4296229"/>
            <a:ext cx="3193143" cy="695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12B894-355C-9648-C33F-DC49E66E8801}"/>
              </a:ext>
            </a:extLst>
          </p:cNvPr>
          <p:cNvSpPr/>
          <p:nvPr/>
        </p:nvSpPr>
        <p:spPr>
          <a:xfrm>
            <a:off x="7889571" y="1785257"/>
            <a:ext cx="3446086" cy="33237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380762-7A69-E0DD-E404-F85332BE64ED}"/>
              </a:ext>
            </a:extLst>
          </p:cNvPr>
          <p:cNvCxnSpPr/>
          <p:nvPr/>
        </p:nvCxnSpPr>
        <p:spPr>
          <a:xfrm>
            <a:off x="7561943" y="1906814"/>
            <a:ext cx="0" cy="850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30179-8208-50C6-DCE7-EE609AC85E50}"/>
              </a:ext>
            </a:extLst>
          </p:cNvPr>
          <p:cNvCxnSpPr/>
          <p:nvPr/>
        </p:nvCxnSpPr>
        <p:spPr>
          <a:xfrm>
            <a:off x="7561943" y="2757715"/>
            <a:ext cx="0" cy="1538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9637E-A68E-62D0-F0EF-7E5AF047F76E}"/>
              </a:ext>
            </a:extLst>
          </p:cNvPr>
          <p:cNvCxnSpPr/>
          <p:nvPr/>
        </p:nvCxnSpPr>
        <p:spPr>
          <a:xfrm>
            <a:off x="7561943" y="4296229"/>
            <a:ext cx="0" cy="695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275B14-67BC-73FD-E366-6D6A0E146E05}"/>
              </a:ext>
            </a:extLst>
          </p:cNvPr>
          <p:cNvSpPr txBox="1"/>
          <p:nvPr/>
        </p:nvSpPr>
        <p:spPr>
          <a:xfrm>
            <a:off x="6472917" y="3335454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D064A-3DE5-E5FD-E541-64A0D1E6EAA2}"/>
              </a:ext>
            </a:extLst>
          </p:cNvPr>
          <p:cNvSpPr txBox="1"/>
          <p:nvPr/>
        </p:nvSpPr>
        <p:spPr>
          <a:xfrm>
            <a:off x="6472917" y="4459451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F8A53-097C-B798-396A-C8284FA5FE6D}"/>
              </a:ext>
            </a:extLst>
          </p:cNvPr>
          <p:cNvSpPr txBox="1"/>
          <p:nvPr/>
        </p:nvSpPr>
        <p:spPr>
          <a:xfrm>
            <a:off x="6472917" y="2133333"/>
            <a:ext cx="9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423B4-EC12-A9FA-D121-6E625C2C81BE}"/>
              </a:ext>
            </a:extLst>
          </p:cNvPr>
          <p:cNvSpPr txBox="1"/>
          <p:nvPr/>
        </p:nvSpPr>
        <p:spPr>
          <a:xfrm>
            <a:off x="466329" y="450375"/>
            <a:ext cx="2175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0B1DD-E654-F536-E16A-544E6B90C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32"/>
          <a:stretch/>
        </p:blipFill>
        <p:spPr>
          <a:xfrm>
            <a:off x="1043973" y="1891824"/>
            <a:ext cx="2789872" cy="10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0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150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VORLEAK.KUN</cp:lastModifiedBy>
  <cp:revision>12</cp:revision>
  <dcterms:created xsi:type="dcterms:W3CDTF">2022-07-11T07:10:23Z</dcterms:created>
  <dcterms:modified xsi:type="dcterms:W3CDTF">2023-07-15T10:46:35Z</dcterms:modified>
</cp:coreProperties>
</file>