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78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B9F5A-43A2-4C12-9EAE-4E2F020785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0CB31E-46A0-44AC-8C45-224B5716EB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C8932-D358-4973-A77A-6139AE28E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9B33B-7A6D-4F7E-B4FF-3F4DB4AE7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11627-6A08-45BE-ACC4-0B860772A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557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58398-4B9A-4DB7-BACD-752E630D1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E6CC33-83EC-4A23-8B31-8165848552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4689E-5275-4FE2-9B3A-7CAA15447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BB14E-A47E-4699-A005-92D5C7D92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B57E9-F61C-4B73-9C8E-C3B68C4A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142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2477F6-0054-4612-B3B0-9B616CD07D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C09E61-7DAD-47FD-8D15-445C00AB7A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80C7B-5BE9-4A30-B207-2FCB3202D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E3B09-0570-4FD0-9A94-E562808B5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C85BA-460B-4460-901C-FD415ABD7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497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7DCC4-0DC5-4F13-A997-EB37FCCCE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CE3F3-5BE3-42E9-AC21-50888CE47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E914E-10CE-47F3-9900-4BC0416D0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9F69C-F878-4590-A045-6D8AA9436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4282F-A0C3-4F75-9045-3C5731DCB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261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615C8-D1C0-4E82-9043-8356AE80D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9CF061-617F-44B0-BD7E-C94F4ACBB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712B2-E5A3-4F1A-BC51-47680D34E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2B5923-FF36-415E-9713-31E4FC6C0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9D6A4-6754-4A7B-8040-15E7038B1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686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2161B-C456-4A12-994C-5457BA646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69304-C063-47DB-BC92-14365DB363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D183C6-0219-49BE-B1DD-03F6B096E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9C1BAE-9ABE-489D-BD98-5F8709A88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817FB-7EBF-4F64-BC37-CF0847217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AE3647-9AB3-40CF-A493-1227EB84B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926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2173D-A981-46BA-81A1-DAF026A4A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F8C7EE-C57F-453A-82C0-296696C21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9B6075-850B-47D4-90B0-F5858EFB5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28F6F9-A9D8-4051-BFA1-A4868B7AB1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1E452C-D718-4676-847C-7649CBA127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7775B6-B413-41DD-BB57-12A9649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C4ADE5-2DC1-4BC5-824C-812773D43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65AB8F-CC55-43F1-B1C7-D82EA1E63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71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1A3B4-C964-4640-90F4-3679F86DC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BF45BA-49EB-4C0F-9B77-D1799F679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A6FBD1-E2D1-4D29-83DD-64728078D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93D5F6-31D4-46FD-9025-3F1196874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953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6E1EA8-5400-4BD5-A460-AD83DDB54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92ABAB-F1D9-4991-ADD3-1B1E56674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921654-E7EC-48D0-A6D9-167408119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585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36A37-C4E7-4062-9103-C6F6445AE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D42CE-5DC6-413F-96CF-B37D771AC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39E3B6-B34F-4515-A3C4-B8082696FB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5E3F94-AC02-4593-AAF3-C45EC12B3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273CAE-ED28-429B-A844-B5F904C98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0DE87-F34D-455E-A92F-0EFA26CA8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32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DBD23-88EC-4680-83A8-59B4C8E1D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CAF473-C73D-4520-9B17-815B793F6D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BA840C-3CC2-4D29-99FC-FE74CAF45A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61B8CB-637A-429E-8EAF-24307A829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C6C381-BD64-4E9A-AEEB-59BF5CF21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CEF612-BD81-4907-A4CD-86016BC8D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11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88C757-FB8F-4222-A645-A60387295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E98ADB-7F86-4807-8857-95B28C292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34495-51FE-4D06-906D-6836D8001F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1E21B-547C-4B89-870B-5844C8DEA8D5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17B16-9ECF-4602-A032-B8113A87B5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8EC74-1369-4DE9-84B4-7512742E4E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857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547ACCE-CAB9-47C8-BBB6-C0FD06CBDBD5}"/>
              </a:ext>
            </a:extLst>
          </p:cNvPr>
          <p:cNvSpPr txBox="1"/>
          <p:nvPr/>
        </p:nvSpPr>
        <p:spPr>
          <a:xfrm>
            <a:off x="3309659" y="154151"/>
            <a:ext cx="5572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Identify</a:t>
            </a:r>
            <a:r>
              <a:rPr lang="en-US" sz="2400" dirty="0"/>
              <a:t> root components of website below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66742F-745C-4C54-8541-B40E6C76D8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917"/>
          <a:stretch/>
        </p:blipFill>
        <p:spPr>
          <a:xfrm>
            <a:off x="-3" y="1038010"/>
            <a:ext cx="12192001" cy="4959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681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8166" y="105104"/>
            <a:ext cx="3731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Identify of Google form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66742F-745C-4C54-8541-B40E6C76D8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917"/>
          <a:stretch/>
        </p:blipFill>
        <p:spPr>
          <a:xfrm>
            <a:off x="228906" y="1291358"/>
            <a:ext cx="4806330" cy="195528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E313F9F-E527-3118-4080-FAB3E9ACE438}"/>
              </a:ext>
            </a:extLst>
          </p:cNvPr>
          <p:cNvSpPr/>
          <p:nvPr/>
        </p:nvSpPr>
        <p:spPr>
          <a:xfrm>
            <a:off x="154553" y="1291358"/>
            <a:ext cx="4806330" cy="316297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313F9F-E527-3118-4080-FAB3E9ACE438}"/>
              </a:ext>
            </a:extLst>
          </p:cNvPr>
          <p:cNvSpPr/>
          <p:nvPr/>
        </p:nvSpPr>
        <p:spPr>
          <a:xfrm>
            <a:off x="168167" y="1645998"/>
            <a:ext cx="4793767" cy="1520111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117022" y="916993"/>
            <a:ext cx="5938344" cy="78799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Navigation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117022" y="1704986"/>
            <a:ext cx="5938344" cy="266991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313F9F-E527-3118-4080-FAB3E9ACE438}"/>
              </a:ext>
            </a:extLst>
          </p:cNvPr>
          <p:cNvSpPr/>
          <p:nvPr/>
        </p:nvSpPr>
        <p:spPr>
          <a:xfrm>
            <a:off x="1366345" y="1704987"/>
            <a:ext cx="2531452" cy="369770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313F9F-E527-3118-4080-FAB3E9ACE438}"/>
              </a:ext>
            </a:extLst>
          </p:cNvPr>
          <p:cNvSpPr/>
          <p:nvPr/>
        </p:nvSpPr>
        <p:spPr>
          <a:xfrm>
            <a:off x="1345325" y="2214617"/>
            <a:ext cx="2812724" cy="851406"/>
          </a:xfrm>
          <a:prstGeom prst="rect">
            <a:avLst/>
          </a:prstGeom>
          <a:noFill/>
          <a:ln w="28575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865894" y="1873292"/>
            <a:ext cx="4327623" cy="7043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44874" y="2745934"/>
            <a:ext cx="4348643" cy="14502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Contain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28594" y="1171157"/>
            <a:ext cx="1019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Flex:0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428594" y="2855275"/>
            <a:ext cx="1229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Flex:1</a:t>
            </a:r>
            <a:endParaRPr lang="en-US" dirty="0"/>
          </a:p>
        </p:txBody>
      </p:sp>
      <p:sp>
        <p:nvSpPr>
          <p:cNvPr id="14" name="Right Arrow 13"/>
          <p:cNvSpPr/>
          <p:nvPr/>
        </p:nvSpPr>
        <p:spPr>
          <a:xfrm rot="8402659">
            <a:off x="5161704" y="3655139"/>
            <a:ext cx="1108646" cy="2892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780682" y="4216312"/>
            <a:ext cx="193534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Display: Flex</a:t>
            </a:r>
          </a:p>
          <a:p>
            <a:r>
              <a:rPr lang="en-US" dirty="0" smtClean="0"/>
              <a:t>Flex-direction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976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044" y="778398"/>
            <a:ext cx="6434597" cy="5566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Rectangle 3"/>
          <p:cNvSpPr/>
          <p:nvPr/>
        </p:nvSpPr>
        <p:spPr>
          <a:xfrm>
            <a:off x="1975945" y="1849820"/>
            <a:ext cx="4803227" cy="10930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Nav</a:t>
            </a:r>
            <a:r>
              <a:rPr lang="en-US" dirty="0" smtClean="0"/>
              <a:t>-left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779171" y="1849820"/>
            <a:ext cx="2280745" cy="109307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Nav</a:t>
            </a:r>
            <a:r>
              <a:rPr lang="en-US" dirty="0" smtClean="0"/>
              <a:t>-right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4372302" y="3005959"/>
            <a:ext cx="5254" cy="3993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970688" y="3741683"/>
            <a:ext cx="4803227" cy="10930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182458" y="4361791"/>
            <a:ext cx="817181" cy="37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div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971641" y="3720665"/>
            <a:ext cx="2280745" cy="109307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189437" y="3930874"/>
            <a:ext cx="809296" cy="357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div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367092" y="4393324"/>
            <a:ext cx="604346" cy="336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div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406301" y="3857305"/>
            <a:ext cx="604346" cy="336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div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2385848" y="4813742"/>
            <a:ext cx="746235" cy="767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649465" y="5722153"/>
            <a:ext cx="2564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Width: 70%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280586" y="5349769"/>
            <a:ext cx="12779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Width: </a:t>
            </a:r>
            <a:r>
              <a:rPr lang="en-US" dirty="0" smtClean="0"/>
              <a:t>30</a:t>
            </a:r>
            <a:r>
              <a:rPr lang="en-US" dirty="0"/>
              <a:t>%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7890312" y="4813742"/>
            <a:ext cx="162252" cy="536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7E313F9F-E527-3118-4080-FAB3E9ACE438}"/>
              </a:ext>
            </a:extLst>
          </p:cNvPr>
          <p:cNvSpPr/>
          <p:nvPr/>
        </p:nvSpPr>
        <p:spPr>
          <a:xfrm>
            <a:off x="595567" y="787290"/>
            <a:ext cx="1884873" cy="505482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E313F9F-E527-3118-4080-FAB3E9ACE438}"/>
              </a:ext>
            </a:extLst>
          </p:cNvPr>
          <p:cNvSpPr/>
          <p:nvPr/>
        </p:nvSpPr>
        <p:spPr>
          <a:xfrm>
            <a:off x="2582021" y="781305"/>
            <a:ext cx="1874366" cy="511467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E313F9F-E527-3118-4080-FAB3E9ACE438}"/>
              </a:ext>
            </a:extLst>
          </p:cNvPr>
          <p:cNvSpPr/>
          <p:nvPr/>
        </p:nvSpPr>
        <p:spPr>
          <a:xfrm>
            <a:off x="493985" y="676437"/>
            <a:ext cx="4120055" cy="837051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E313F9F-E527-3118-4080-FAB3E9ACE438}"/>
              </a:ext>
            </a:extLst>
          </p:cNvPr>
          <p:cNvSpPr/>
          <p:nvPr/>
        </p:nvSpPr>
        <p:spPr>
          <a:xfrm>
            <a:off x="4869570" y="653950"/>
            <a:ext cx="2411015" cy="943622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E313F9F-E527-3118-4080-FAB3E9ACE438}"/>
              </a:ext>
            </a:extLst>
          </p:cNvPr>
          <p:cNvSpPr/>
          <p:nvPr/>
        </p:nvSpPr>
        <p:spPr>
          <a:xfrm>
            <a:off x="4996562" y="785330"/>
            <a:ext cx="1949670" cy="297237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E313F9F-E527-3118-4080-FAB3E9ACE438}"/>
              </a:ext>
            </a:extLst>
          </p:cNvPr>
          <p:cNvSpPr/>
          <p:nvPr/>
        </p:nvSpPr>
        <p:spPr>
          <a:xfrm>
            <a:off x="4996562" y="1147895"/>
            <a:ext cx="794638" cy="144877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989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668604" y="2921878"/>
            <a:ext cx="5157949" cy="105103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727881" y="3197781"/>
            <a:ext cx="504318" cy="257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icon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6986836" y="2921880"/>
            <a:ext cx="4424858" cy="100898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04632" y="3192522"/>
            <a:ext cx="483296" cy="262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Logo</a:t>
            </a:r>
            <a:endParaRPr lang="en-US" sz="11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904" y="557472"/>
            <a:ext cx="6434597" cy="5566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Rectangle 11"/>
          <p:cNvSpPr/>
          <p:nvPr/>
        </p:nvSpPr>
        <p:spPr>
          <a:xfrm>
            <a:off x="3288638" y="3201723"/>
            <a:ext cx="504318" cy="257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icon</a:t>
            </a:r>
            <a:endParaRPr lang="en-US" sz="1200" dirty="0"/>
          </a:p>
        </p:txBody>
      </p:sp>
      <p:sp>
        <p:nvSpPr>
          <p:cNvPr id="13" name="Rectangle 12"/>
          <p:cNvSpPr/>
          <p:nvPr/>
        </p:nvSpPr>
        <p:spPr>
          <a:xfrm>
            <a:off x="4183291" y="3668107"/>
            <a:ext cx="483296" cy="262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link</a:t>
            </a:r>
            <a:endParaRPr lang="en-US" sz="1100" dirty="0"/>
          </a:p>
        </p:txBody>
      </p:sp>
      <p:sp>
        <p:nvSpPr>
          <p:cNvPr id="14" name="Rectangle 13"/>
          <p:cNvSpPr/>
          <p:nvPr/>
        </p:nvSpPr>
        <p:spPr>
          <a:xfrm>
            <a:off x="4792525" y="3668107"/>
            <a:ext cx="483296" cy="262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link</a:t>
            </a:r>
            <a:endParaRPr lang="en-US" sz="1100" dirty="0"/>
          </a:p>
        </p:txBody>
      </p:sp>
      <p:sp>
        <p:nvSpPr>
          <p:cNvPr id="15" name="Rectangle 14"/>
          <p:cNvSpPr/>
          <p:nvPr/>
        </p:nvSpPr>
        <p:spPr>
          <a:xfrm>
            <a:off x="5436104" y="3668107"/>
            <a:ext cx="483296" cy="262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link</a:t>
            </a:r>
            <a:endParaRPr lang="en-US" sz="1100" dirty="0"/>
          </a:p>
        </p:txBody>
      </p:sp>
      <p:sp>
        <p:nvSpPr>
          <p:cNvPr id="16" name="Rectangle 15"/>
          <p:cNvSpPr/>
          <p:nvPr/>
        </p:nvSpPr>
        <p:spPr>
          <a:xfrm>
            <a:off x="9504782" y="3073627"/>
            <a:ext cx="504318" cy="257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icon</a:t>
            </a:r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8904607" y="3063769"/>
            <a:ext cx="504318" cy="257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icon</a:t>
            </a:r>
            <a:endParaRPr lang="en-US" sz="1200" dirty="0"/>
          </a:p>
        </p:txBody>
      </p:sp>
      <p:sp>
        <p:nvSpPr>
          <p:cNvPr id="18" name="Rectangle 17"/>
          <p:cNvSpPr/>
          <p:nvPr/>
        </p:nvSpPr>
        <p:spPr>
          <a:xfrm>
            <a:off x="8321740" y="3063770"/>
            <a:ext cx="504318" cy="257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icon</a:t>
            </a:r>
            <a:endParaRPr lang="en-US" sz="1200" dirty="0"/>
          </a:p>
        </p:txBody>
      </p:sp>
      <p:sp>
        <p:nvSpPr>
          <p:cNvPr id="19" name="Rectangle 18"/>
          <p:cNvSpPr/>
          <p:nvPr/>
        </p:nvSpPr>
        <p:spPr>
          <a:xfrm>
            <a:off x="7731171" y="3072972"/>
            <a:ext cx="504318" cy="257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icon</a:t>
            </a:r>
            <a:endParaRPr lang="en-US" sz="1200" dirty="0"/>
          </a:p>
        </p:txBody>
      </p:sp>
      <p:sp>
        <p:nvSpPr>
          <p:cNvPr id="20" name="Rectangle 19"/>
          <p:cNvSpPr/>
          <p:nvPr/>
        </p:nvSpPr>
        <p:spPr>
          <a:xfrm>
            <a:off x="7126461" y="3063771"/>
            <a:ext cx="504318" cy="257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icon</a:t>
            </a:r>
            <a:endParaRPr lang="en-US" sz="1200" dirty="0"/>
          </a:p>
        </p:txBody>
      </p:sp>
      <p:sp>
        <p:nvSpPr>
          <p:cNvPr id="21" name="Rectangle 20"/>
          <p:cNvSpPr/>
          <p:nvPr/>
        </p:nvSpPr>
        <p:spPr>
          <a:xfrm>
            <a:off x="10087649" y="3063768"/>
            <a:ext cx="616039" cy="2667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button</a:t>
            </a:r>
            <a:endParaRPr lang="en-US" sz="1200" dirty="0"/>
          </a:p>
        </p:txBody>
      </p:sp>
      <p:sp>
        <p:nvSpPr>
          <p:cNvPr id="22" name="Rectangle 21"/>
          <p:cNvSpPr/>
          <p:nvPr/>
        </p:nvSpPr>
        <p:spPr>
          <a:xfrm>
            <a:off x="10774143" y="3061139"/>
            <a:ext cx="510392" cy="269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Logo</a:t>
            </a:r>
            <a:endParaRPr lang="en-US" sz="1100" dirty="0"/>
          </a:p>
        </p:txBody>
      </p:sp>
      <p:sp>
        <p:nvSpPr>
          <p:cNvPr id="23" name="Rectangle 22"/>
          <p:cNvSpPr/>
          <p:nvPr/>
        </p:nvSpPr>
        <p:spPr>
          <a:xfrm>
            <a:off x="7489523" y="3536727"/>
            <a:ext cx="483296" cy="262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text</a:t>
            </a:r>
            <a:endParaRPr lang="en-US" sz="1100" dirty="0"/>
          </a:p>
        </p:txBody>
      </p:sp>
      <p:sp>
        <p:nvSpPr>
          <p:cNvPr id="24" name="Rectangle 23"/>
          <p:cNvSpPr/>
          <p:nvPr/>
        </p:nvSpPr>
        <p:spPr>
          <a:xfrm>
            <a:off x="1668604" y="1414961"/>
            <a:ext cx="4803227" cy="10930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3880374" y="2035069"/>
            <a:ext cx="817181" cy="37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div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6669557" y="1393943"/>
            <a:ext cx="2873925" cy="111409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1887353" y="1604152"/>
            <a:ext cx="809296" cy="357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div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7065008" y="2066602"/>
            <a:ext cx="604346" cy="336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div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8104217" y="1530583"/>
            <a:ext cx="604346" cy="336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div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424855" y="2585545"/>
            <a:ext cx="0" cy="231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766018" y="470383"/>
            <a:ext cx="26432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Display : Flex</a:t>
            </a:r>
          </a:p>
          <a:p>
            <a:r>
              <a:rPr lang="en-US" dirty="0" smtClean="0"/>
              <a:t>Flex-direction: Column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880374" y="3987359"/>
            <a:ext cx="1050980" cy="504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150726" y="4470663"/>
            <a:ext cx="1673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Align-self: End</a:t>
            </a:r>
            <a:endParaRPr lang="en-US" sz="1400" dirty="0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6447607" y="3796677"/>
            <a:ext cx="1050980" cy="504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717959" y="4279981"/>
            <a:ext cx="1673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Align-self: End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06464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179" y="513782"/>
            <a:ext cx="4508607" cy="8782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Rectangle 2"/>
          <p:cNvSpPr/>
          <p:nvPr/>
        </p:nvSpPr>
        <p:spPr>
          <a:xfrm>
            <a:off x="2806262" y="1986454"/>
            <a:ext cx="5749158" cy="106154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116481" y="2133600"/>
            <a:ext cx="761835" cy="378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116480" y="2580289"/>
            <a:ext cx="761835" cy="378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Text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013922" y="2958661"/>
            <a:ext cx="483475" cy="756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490952" y="3715406"/>
            <a:ext cx="3636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Display: flex</a:t>
            </a:r>
          </a:p>
          <a:p>
            <a:r>
              <a:rPr lang="en-US" dirty="0" smtClean="0"/>
              <a:t>Flex-direction: Column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313F9F-E527-3118-4080-FAB3E9ACE438}"/>
              </a:ext>
            </a:extLst>
          </p:cNvPr>
          <p:cNvSpPr/>
          <p:nvPr/>
        </p:nvSpPr>
        <p:spPr>
          <a:xfrm>
            <a:off x="862177" y="415370"/>
            <a:ext cx="4739192" cy="1161183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313F9F-E527-3118-4080-FAB3E9ACE438}"/>
              </a:ext>
            </a:extLst>
          </p:cNvPr>
          <p:cNvSpPr/>
          <p:nvPr/>
        </p:nvSpPr>
        <p:spPr>
          <a:xfrm>
            <a:off x="976901" y="638975"/>
            <a:ext cx="1293333" cy="296446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313F9F-E527-3118-4080-FAB3E9ACE438}"/>
              </a:ext>
            </a:extLst>
          </p:cNvPr>
          <p:cNvSpPr/>
          <p:nvPr/>
        </p:nvSpPr>
        <p:spPr>
          <a:xfrm>
            <a:off x="976902" y="1033833"/>
            <a:ext cx="1009554" cy="185367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429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197" y="1156864"/>
            <a:ext cx="4317454" cy="14497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E313F9F-E527-3118-4080-FAB3E9ACE438}"/>
              </a:ext>
            </a:extLst>
          </p:cNvPr>
          <p:cNvSpPr/>
          <p:nvPr/>
        </p:nvSpPr>
        <p:spPr>
          <a:xfrm>
            <a:off x="588249" y="1156865"/>
            <a:ext cx="3973241" cy="1454225"/>
          </a:xfrm>
          <a:prstGeom prst="rect">
            <a:avLst/>
          </a:prstGeom>
          <a:noFill/>
          <a:ln w="28575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313F9F-E527-3118-4080-FAB3E9ACE438}"/>
              </a:ext>
            </a:extLst>
          </p:cNvPr>
          <p:cNvSpPr/>
          <p:nvPr/>
        </p:nvSpPr>
        <p:spPr>
          <a:xfrm>
            <a:off x="4561490" y="1156865"/>
            <a:ext cx="425999" cy="1454225"/>
          </a:xfrm>
          <a:prstGeom prst="rect">
            <a:avLst/>
          </a:prstGeom>
          <a:noFill/>
          <a:ln w="28575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169572" y="1156865"/>
            <a:ext cx="3836276" cy="163888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089931" y="1156864"/>
            <a:ext cx="683172" cy="163888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 main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40828" y="3899338"/>
            <a:ext cx="5307724" cy="197594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840828" y="5318234"/>
            <a:ext cx="5307724" cy="557049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09937" y="4078012"/>
            <a:ext cx="2049428" cy="11351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5779" y="4088523"/>
            <a:ext cx="2695903" cy="1114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61545" y="5412827"/>
            <a:ext cx="2695903" cy="36786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909938" y="5391805"/>
            <a:ext cx="2049427" cy="38888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746124" y="3825766"/>
            <a:ext cx="840828" cy="213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914379" y="3959772"/>
            <a:ext cx="504318" cy="257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icon</a:t>
            </a:r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7914379" y="5565223"/>
            <a:ext cx="504318" cy="257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icon</a:t>
            </a:r>
            <a:endParaRPr lang="en-US" sz="1200" dirty="0"/>
          </a:p>
        </p:txBody>
      </p:sp>
      <p:sp>
        <p:nvSpPr>
          <p:cNvPr id="18" name="Rectangle 17"/>
          <p:cNvSpPr/>
          <p:nvPr/>
        </p:nvSpPr>
        <p:spPr>
          <a:xfrm>
            <a:off x="7914379" y="5255163"/>
            <a:ext cx="504318" cy="257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icon</a:t>
            </a:r>
            <a:endParaRPr lang="en-US" sz="1200" dirty="0"/>
          </a:p>
        </p:txBody>
      </p:sp>
      <p:sp>
        <p:nvSpPr>
          <p:cNvPr id="19" name="Rectangle 18"/>
          <p:cNvSpPr/>
          <p:nvPr/>
        </p:nvSpPr>
        <p:spPr>
          <a:xfrm>
            <a:off x="7914379" y="4945111"/>
            <a:ext cx="504318" cy="257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icon</a:t>
            </a:r>
            <a:endParaRPr lang="en-US" sz="1200" dirty="0"/>
          </a:p>
        </p:txBody>
      </p:sp>
      <p:sp>
        <p:nvSpPr>
          <p:cNvPr id="20" name="Rectangle 19"/>
          <p:cNvSpPr/>
          <p:nvPr/>
        </p:nvSpPr>
        <p:spPr>
          <a:xfrm>
            <a:off x="7914379" y="4607467"/>
            <a:ext cx="504318" cy="257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icon</a:t>
            </a:r>
            <a:endParaRPr lang="en-US" sz="1200" dirty="0"/>
          </a:p>
        </p:txBody>
      </p:sp>
      <p:sp>
        <p:nvSpPr>
          <p:cNvPr id="21" name="Rectangle 20"/>
          <p:cNvSpPr/>
          <p:nvPr/>
        </p:nvSpPr>
        <p:spPr>
          <a:xfrm>
            <a:off x="7914379" y="4269824"/>
            <a:ext cx="504318" cy="257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icon</a:t>
            </a:r>
            <a:endParaRPr lang="en-US" sz="1200" dirty="0"/>
          </a:p>
        </p:txBody>
      </p:sp>
      <p:sp>
        <p:nvSpPr>
          <p:cNvPr id="23" name="Rectangle 22"/>
          <p:cNvSpPr/>
          <p:nvPr/>
        </p:nvSpPr>
        <p:spPr>
          <a:xfrm>
            <a:off x="1282262" y="4214639"/>
            <a:ext cx="1366345" cy="31005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Text(input)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329557" y="4607467"/>
            <a:ext cx="1319049" cy="33764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button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1282262" y="5467989"/>
            <a:ext cx="982809" cy="2680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button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3999231" y="5492948"/>
            <a:ext cx="504405" cy="223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icon</a:t>
            </a:r>
            <a:endParaRPr lang="en-US" sz="1200" dirty="0"/>
          </a:p>
        </p:txBody>
      </p:sp>
      <p:sp>
        <p:nvSpPr>
          <p:cNvPr id="29" name="Rectangle 28"/>
          <p:cNvSpPr/>
          <p:nvPr/>
        </p:nvSpPr>
        <p:spPr>
          <a:xfrm>
            <a:off x="4546008" y="5500831"/>
            <a:ext cx="483765" cy="215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icon</a:t>
            </a:r>
            <a:endParaRPr lang="en-US" sz="1200" dirty="0"/>
          </a:p>
        </p:txBody>
      </p:sp>
      <p:sp>
        <p:nvSpPr>
          <p:cNvPr id="30" name="Rectangle 29"/>
          <p:cNvSpPr/>
          <p:nvPr/>
        </p:nvSpPr>
        <p:spPr>
          <a:xfrm>
            <a:off x="5355020" y="5512664"/>
            <a:ext cx="451264" cy="203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icon</a:t>
            </a:r>
            <a:endParaRPr lang="en-US" sz="1200" dirty="0"/>
          </a:p>
        </p:txBody>
      </p:sp>
      <p:sp>
        <p:nvSpPr>
          <p:cNvPr id="32" name="Rectangle 31"/>
          <p:cNvSpPr/>
          <p:nvPr/>
        </p:nvSpPr>
        <p:spPr>
          <a:xfrm>
            <a:off x="3980857" y="4214639"/>
            <a:ext cx="619929" cy="2467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4769041" y="4214639"/>
            <a:ext cx="1037243" cy="26247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button</a:t>
            </a:r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E313F9F-E527-3118-4080-FAB3E9ACE438}"/>
              </a:ext>
            </a:extLst>
          </p:cNvPr>
          <p:cNvSpPr/>
          <p:nvPr/>
        </p:nvSpPr>
        <p:spPr>
          <a:xfrm>
            <a:off x="726187" y="1265755"/>
            <a:ext cx="3751219" cy="1256727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649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671146" y="2935679"/>
            <a:ext cx="5307724" cy="197594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671146" y="4354575"/>
            <a:ext cx="5307724" cy="557049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740255" y="3114353"/>
            <a:ext cx="2049428" cy="11351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876097" y="3124864"/>
            <a:ext cx="2695903" cy="1114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891863" y="4449168"/>
            <a:ext cx="2695903" cy="36786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740256" y="4428146"/>
            <a:ext cx="2049427" cy="38888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112580" y="3250980"/>
            <a:ext cx="1366345" cy="31005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Text(input)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159875" y="3643808"/>
            <a:ext cx="1319049" cy="33764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button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112580" y="4504330"/>
            <a:ext cx="982809" cy="2680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button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829549" y="4529289"/>
            <a:ext cx="504405" cy="223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icon</a:t>
            </a:r>
            <a:endParaRPr lang="en-US" sz="1200" dirty="0"/>
          </a:p>
        </p:txBody>
      </p:sp>
      <p:sp>
        <p:nvSpPr>
          <p:cNvPr id="24" name="Rectangle 23"/>
          <p:cNvSpPr/>
          <p:nvPr/>
        </p:nvSpPr>
        <p:spPr>
          <a:xfrm>
            <a:off x="5376326" y="4537172"/>
            <a:ext cx="483765" cy="215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icon</a:t>
            </a:r>
            <a:endParaRPr lang="en-US" sz="1200" dirty="0"/>
          </a:p>
        </p:txBody>
      </p:sp>
      <p:sp>
        <p:nvSpPr>
          <p:cNvPr id="25" name="Rectangle 24"/>
          <p:cNvSpPr/>
          <p:nvPr/>
        </p:nvSpPr>
        <p:spPr>
          <a:xfrm>
            <a:off x="6185338" y="4549005"/>
            <a:ext cx="451264" cy="203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icon</a:t>
            </a:r>
            <a:endParaRPr lang="en-US" sz="1200" dirty="0"/>
          </a:p>
        </p:txBody>
      </p:sp>
      <p:sp>
        <p:nvSpPr>
          <p:cNvPr id="26" name="Rectangle 25"/>
          <p:cNvSpPr/>
          <p:nvPr/>
        </p:nvSpPr>
        <p:spPr>
          <a:xfrm>
            <a:off x="4811175" y="3250980"/>
            <a:ext cx="619929" cy="2467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5599359" y="3250980"/>
            <a:ext cx="1037243" cy="26247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button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463" y="956970"/>
            <a:ext cx="3668557" cy="13007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9" name="Rectangle 28"/>
          <p:cNvSpPr/>
          <p:nvPr/>
        </p:nvSpPr>
        <p:spPr>
          <a:xfrm>
            <a:off x="9627565" y="2778024"/>
            <a:ext cx="840828" cy="213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9795820" y="2912030"/>
            <a:ext cx="504318" cy="257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icon</a:t>
            </a:r>
            <a:endParaRPr lang="en-US" sz="1200" dirty="0"/>
          </a:p>
        </p:txBody>
      </p:sp>
      <p:sp>
        <p:nvSpPr>
          <p:cNvPr id="31" name="Rectangle 30"/>
          <p:cNvSpPr/>
          <p:nvPr/>
        </p:nvSpPr>
        <p:spPr>
          <a:xfrm>
            <a:off x="9795820" y="4517481"/>
            <a:ext cx="504318" cy="257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icon</a:t>
            </a:r>
            <a:endParaRPr lang="en-US" sz="1200" dirty="0"/>
          </a:p>
        </p:txBody>
      </p:sp>
      <p:sp>
        <p:nvSpPr>
          <p:cNvPr id="32" name="Rectangle 31"/>
          <p:cNvSpPr/>
          <p:nvPr/>
        </p:nvSpPr>
        <p:spPr>
          <a:xfrm>
            <a:off x="9795820" y="4207421"/>
            <a:ext cx="504318" cy="257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icon</a:t>
            </a:r>
            <a:endParaRPr lang="en-US" sz="1200" dirty="0"/>
          </a:p>
        </p:txBody>
      </p:sp>
      <p:sp>
        <p:nvSpPr>
          <p:cNvPr id="33" name="Rectangle 32"/>
          <p:cNvSpPr/>
          <p:nvPr/>
        </p:nvSpPr>
        <p:spPr>
          <a:xfrm>
            <a:off x="9795820" y="3897369"/>
            <a:ext cx="504318" cy="257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icon</a:t>
            </a:r>
            <a:endParaRPr lang="en-US" sz="1200" dirty="0"/>
          </a:p>
        </p:txBody>
      </p:sp>
      <p:sp>
        <p:nvSpPr>
          <p:cNvPr id="34" name="Rectangle 33"/>
          <p:cNvSpPr/>
          <p:nvPr/>
        </p:nvSpPr>
        <p:spPr>
          <a:xfrm>
            <a:off x="9795820" y="3559725"/>
            <a:ext cx="504318" cy="257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icon</a:t>
            </a:r>
            <a:endParaRPr lang="en-US" sz="1200" dirty="0"/>
          </a:p>
        </p:txBody>
      </p:sp>
      <p:sp>
        <p:nvSpPr>
          <p:cNvPr id="35" name="Rectangle 34"/>
          <p:cNvSpPr/>
          <p:nvPr/>
        </p:nvSpPr>
        <p:spPr>
          <a:xfrm>
            <a:off x="9795820" y="3222082"/>
            <a:ext cx="504318" cy="257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icon</a:t>
            </a:r>
            <a:endParaRPr lang="en-US" sz="1200" dirty="0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6513" y="1677037"/>
            <a:ext cx="644425" cy="26492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7E313F9F-E527-3118-4080-FAB3E9ACE438}"/>
              </a:ext>
            </a:extLst>
          </p:cNvPr>
          <p:cNvSpPr/>
          <p:nvPr/>
        </p:nvSpPr>
        <p:spPr>
          <a:xfrm>
            <a:off x="285905" y="890954"/>
            <a:ext cx="3973241" cy="1454225"/>
          </a:xfrm>
          <a:prstGeom prst="rect">
            <a:avLst/>
          </a:prstGeom>
          <a:noFill/>
          <a:ln w="28575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E313F9F-E527-3118-4080-FAB3E9ACE438}"/>
              </a:ext>
            </a:extLst>
          </p:cNvPr>
          <p:cNvSpPr/>
          <p:nvPr/>
        </p:nvSpPr>
        <p:spPr>
          <a:xfrm>
            <a:off x="376547" y="998170"/>
            <a:ext cx="2306047" cy="943092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E313F9F-E527-3118-4080-FAB3E9ACE438}"/>
              </a:ext>
            </a:extLst>
          </p:cNvPr>
          <p:cNvSpPr/>
          <p:nvPr/>
        </p:nvSpPr>
        <p:spPr>
          <a:xfrm>
            <a:off x="2757140" y="998170"/>
            <a:ext cx="1417923" cy="943092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E313F9F-E527-3118-4080-FAB3E9ACE438}"/>
              </a:ext>
            </a:extLst>
          </p:cNvPr>
          <p:cNvSpPr/>
          <p:nvPr/>
        </p:nvSpPr>
        <p:spPr>
          <a:xfrm>
            <a:off x="376547" y="2046367"/>
            <a:ext cx="1255012" cy="246312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E313F9F-E527-3118-4080-FAB3E9ACE438}"/>
              </a:ext>
            </a:extLst>
          </p:cNvPr>
          <p:cNvSpPr/>
          <p:nvPr/>
        </p:nvSpPr>
        <p:spPr>
          <a:xfrm>
            <a:off x="2651761" y="2019349"/>
            <a:ext cx="1523302" cy="273330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E313F9F-E527-3118-4080-FAB3E9ACE438}"/>
              </a:ext>
            </a:extLst>
          </p:cNvPr>
          <p:cNvSpPr/>
          <p:nvPr/>
        </p:nvSpPr>
        <p:spPr>
          <a:xfrm>
            <a:off x="8436513" y="1677037"/>
            <a:ext cx="644425" cy="2677538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ight Arrow 1"/>
          <p:cNvSpPr/>
          <p:nvPr/>
        </p:nvSpPr>
        <p:spPr>
          <a:xfrm rot="8546744">
            <a:off x="8839359" y="4707228"/>
            <a:ext cx="699321" cy="2445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247933" y="5045630"/>
            <a:ext cx="2585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Display: Flex</a:t>
            </a:r>
          </a:p>
          <a:p>
            <a:r>
              <a:rPr lang="en-US" dirty="0" smtClean="0"/>
              <a:t>Flex-direction: Column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534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9854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</TotalTime>
  <Words>110</Words>
  <Application>Microsoft Office PowerPoint</Application>
  <PresentationFormat>Widescreen</PresentationFormat>
  <Paragraphs>75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rady y</dc:creator>
  <cp:lastModifiedBy>VORLEAK.KUN</cp:lastModifiedBy>
  <cp:revision>25</cp:revision>
  <dcterms:created xsi:type="dcterms:W3CDTF">2022-07-11T07:10:23Z</dcterms:created>
  <dcterms:modified xsi:type="dcterms:W3CDTF">2023-07-14T08:47:42Z</dcterms:modified>
</cp:coreProperties>
</file>