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27" y="1019683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9" y="530185"/>
            <a:ext cx="3831092" cy="21372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5034456" y="2667437"/>
            <a:ext cx="6621516" cy="303967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81145" y="2942897"/>
            <a:ext cx="5728138" cy="8828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07118" y="3037489"/>
            <a:ext cx="430924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icon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6214242" y="3037488"/>
            <a:ext cx="491358" cy="26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Text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09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15" y="798966"/>
            <a:ext cx="5039748" cy="3121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58152" y="1521097"/>
            <a:ext cx="4897820" cy="588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58152" y="2109675"/>
            <a:ext cx="4897820" cy="21154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15" y="1019503"/>
            <a:ext cx="5039748" cy="2207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4015" y="1313793"/>
            <a:ext cx="5039748" cy="2606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5337" y="1741814"/>
            <a:ext cx="5044965" cy="9067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816198"/>
            <a:ext cx="6169273" cy="285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459421" y="1975945"/>
            <a:ext cx="1224604" cy="40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0745" y="1975945"/>
            <a:ext cx="1224604" cy="40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41076" y="1975945"/>
            <a:ext cx="1447949" cy="409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98428" y="2734083"/>
            <a:ext cx="220717" cy="53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75337" y="3491786"/>
            <a:ext cx="6232635" cy="1038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9421" y="3815255"/>
            <a:ext cx="1413492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67505" y="3920358"/>
            <a:ext cx="2675033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4013" y="3904593"/>
            <a:ext cx="483477" cy="231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6967" y="3904593"/>
            <a:ext cx="657046" cy="231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22835" y="4125310"/>
            <a:ext cx="475593" cy="1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44411" y="4125310"/>
            <a:ext cx="475593" cy="1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4070" y="4125310"/>
            <a:ext cx="475593" cy="1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60150" y="4126822"/>
            <a:ext cx="475593" cy="1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7465" y="4123800"/>
            <a:ext cx="445359" cy="1733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2107" y="3815255"/>
            <a:ext cx="1661272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7436" y="3955635"/>
            <a:ext cx="412043" cy="17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29012" y="3955635"/>
            <a:ext cx="412043" cy="17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4751" y="3957147"/>
            <a:ext cx="412043" cy="174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icon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8065" y="835237"/>
            <a:ext cx="1597272" cy="2850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54012" y="825717"/>
            <a:ext cx="2638097" cy="2945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04411" y="842475"/>
            <a:ext cx="1053138" cy="2778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4" y="737950"/>
            <a:ext cx="4053767" cy="21418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49766" y="1822092"/>
            <a:ext cx="1481958" cy="3023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Aside-left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1724" y="1822091"/>
            <a:ext cx="2963917" cy="302317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95641" y="1822091"/>
            <a:ext cx="1524000" cy="30231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Aside-right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4874" y="737950"/>
            <a:ext cx="1067595" cy="214188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1415" y="737950"/>
            <a:ext cx="1740875" cy="2141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5519" y="751149"/>
            <a:ext cx="1067595" cy="21418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00" y="995564"/>
            <a:ext cx="1986385" cy="373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94234" y="1513036"/>
            <a:ext cx="1765736" cy="33532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2623" y="2020934"/>
            <a:ext cx="8933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3636" y="2727207"/>
            <a:ext cx="8933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8887" y="3375351"/>
            <a:ext cx="893379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90897" y="2793398"/>
            <a:ext cx="935420" cy="231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83368" y="1513037"/>
            <a:ext cx="2081046" cy="3218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46276" y="1672099"/>
            <a:ext cx="1403132" cy="8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36420" y="4232070"/>
            <a:ext cx="1843912" cy="43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36419" y="2634628"/>
            <a:ext cx="1770340" cy="153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5908" y="1770143"/>
            <a:ext cx="461140" cy="184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h3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15908" y="2020934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7952" y="2020934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15908" y="2275430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27952" y="2275430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1732" y="2691720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73776" y="2691720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61732" y="2920539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3776" y="2920539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61732" y="3149358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73776" y="3149358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54834" y="3376435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66878" y="3376435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54834" y="3614616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66878" y="3614616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47278" y="3857794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59322" y="3857794"/>
            <a:ext cx="603692" cy="203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tittle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910802" y="3874940"/>
            <a:ext cx="461140" cy="186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icon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203" y="1082566"/>
            <a:ext cx="1986385" cy="68757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8021" y="1857145"/>
            <a:ext cx="1991567" cy="24836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5543" y="4403833"/>
            <a:ext cx="1986385" cy="3488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9" y="803423"/>
            <a:ext cx="1893027" cy="3579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62703" y="1759030"/>
            <a:ext cx="1755228" cy="28234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5972" y="2148475"/>
            <a:ext cx="1208690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Div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5972" y="2933841"/>
            <a:ext cx="1208690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Div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5972" y="3786633"/>
            <a:ext cx="1208690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Div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30357" y="1759029"/>
            <a:ext cx="2454167" cy="43264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8523" y="2013294"/>
            <a:ext cx="2033753" cy="11292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98522" y="3246805"/>
            <a:ext cx="2033753" cy="631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8521" y="3942387"/>
            <a:ext cx="2033754" cy="1932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13987" y="2148476"/>
            <a:ext cx="441434" cy="20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8113987" y="2395468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8607972" y="2395468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8607971" y="2642461"/>
            <a:ext cx="604345" cy="1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dirty="0"/>
          </a:p>
        </p:txBody>
      </p:sp>
      <p:sp>
        <p:nvSpPr>
          <p:cNvPr id="15" name="Rectangle 14"/>
          <p:cNvSpPr/>
          <p:nvPr/>
        </p:nvSpPr>
        <p:spPr>
          <a:xfrm>
            <a:off x="8607972" y="2892527"/>
            <a:ext cx="604345" cy="1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image</a:t>
            </a:r>
            <a:endParaRPr 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7993118" y="3310877"/>
            <a:ext cx="441434" cy="20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7993118" y="3580791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8500239" y="3576874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7951074" y="4019318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7940567" y="4274548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8434552" y="4274548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940567" y="5329572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8434552" y="5329572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7940567" y="5074915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8434552" y="5074915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6" name="Rectangle 25"/>
          <p:cNvSpPr/>
          <p:nvPr/>
        </p:nvSpPr>
        <p:spPr>
          <a:xfrm>
            <a:off x="7948448" y="4784734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8442433" y="4784734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7956334" y="4529778"/>
            <a:ext cx="457201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8450319" y="4529778"/>
            <a:ext cx="604344" cy="19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text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609600" y="803423"/>
            <a:ext cx="2049517" cy="134505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6746" y="2217509"/>
            <a:ext cx="2004111" cy="4249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1130" y="2711495"/>
            <a:ext cx="1897119" cy="1671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38" y="501577"/>
            <a:ext cx="4426971" cy="533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864772" y="1524000"/>
            <a:ext cx="3689131" cy="41620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80384" y="1713186"/>
            <a:ext cx="3468416" cy="119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: Container-Top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75129" y="3029607"/>
            <a:ext cx="3468416" cy="1198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: Container-Middle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5129" y="4346028"/>
            <a:ext cx="3468416" cy="119818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: Container-</a:t>
            </a:r>
            <a:r>
              <a:rPr lang="en-US" dirty="0" err="1" smtClean="0"/>
              <a:t>Buttom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4918" y="2433145"/>
            <a:ext cx="5423340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9" y="699675"/>
            <a:ext cx="4655387" cy="2001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6053959" y="2701160"/>
            <a:ext cx="935420" cy="1439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2786" y="2785243"/>
            <a:ext cx="478220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icon</a:t>
            </a:r>
            <a:endParaRPr lang="en-US" sz="1050" i="1" dirty="0"/>
          </a:p>
        </p:txBody>
      </p:sp>
      <p:sp>
        <p:nvSpPr>
          <p:cNvPr id="6" name="Rectangle 5"/>
          <p:cNvSpPr/>
          <p:nvPr/>
        </p:nvSpPr>
        <p:spPr>
          <a:xfrm>
            <a:off x="6088117" y="3104496"/>
            <a:ext cx="846083" cy="24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Background image</a:t>
            </a:r>
            <a:endParaRPr lang="en-US" sz="1050" i="1" dirty="0"/>
          </a:p>
        </p:txBody>
      </p:sp>
      <p:sp>
        <p:nvSpPr>
          <p:cNvPr id="7" name="Rectangle 6"/>
          <p:cNvSpPr/>
          <p:nvPr/>
        </p:nvSpPr>
        <p:spPr>
          <a:xfrm>
            <a:off x="6132786" y="3920374"/>
            <a:ext cx="557048" cy="1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Tittle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7034047" y="2701160"/>
            <a:ext cx="935420" cy="1439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12874" y="2785243"/>
            <a:ext cx="478220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icon</a:t>
            </a:r>
            <a:endParaRPr lang="en-US" sz="1050" i="1" dirty="0"/>
          </a:p>
        </p:txBody>
      </p:sp>
      <p:sp>
        <p:nvSpPr>
          <p:cNvPr id="11" name="Rectangle 10"/>
          <p:cNvSpPr/>
          <p:nvPr/>
        </p:nvSpPr>
        <p:spPr>
          <a:xfrm>
            <a:off x="7068205" y="3104496"/>
            <a:ext cx="846083" cy="24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Background image</a:t>
            </a:r>
            <a:endParaRPr lang="en-US" sz="1050" i="1" dirty="0"/>
          </a:p>
        </p:txBody>
      </p:sp>
      <p:sp>
        <p:nvSpPr>
          <p:cNvPr id="12" name="Rectangle 11"/>
          <p:cNvSpPr/>
          <p:nvPr/>
        </p:nvSpPr>
        <p:spPr>
          <a:xfrm>
            <a:off x="7112874" y="3920374"/>
            <a:ext cx="557048" cy="1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Tittle</a:t>
            </a:r>
            <a:endParaRPr lang="en-US" sz="1050" dirty="0"/>
          </a:p>
        </p:txBody>
      </p:sp>
      <p:sp>
        <p:nvSpPr>
          <p:cNvPr id="27" name="Rectangle 26"/>
          <p:cNvSpPr/>
          <p:nvPr/>
        </p:nvSpPr>
        <p:spPr>
          <a:xfrm>
            <a:off x="8019389" y="2711686"/>
            <a:ext cx="935420" cy="1439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98216" y="2795769"/>
            <a:ext cx="478220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icon</a:t>
            </a:r>
            <a:endParaRPr lang="en-US" sz="1050" i="1" dirty="0"/>
          </a:p>
        </p:txBody>
      </p:sp>
      <p:sp>
        <p:nvSpPr>
          <p:cNvPr id="29" name="Rectangle 28"/>
          <p:cNvSpPr/>
          <p:nvPr/>
        </p:nvSpPr>
        <p:spPr>
          <a:xfrm>
            <a:off x="8053547" y="3115022"/>
            <a:ext cx="846083" cy="24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Background image</a:t>
            </a:r>
            <a:endParaRPr lang="en-US" sz="1050" i="1" dirty="0"/>
          </a:p>
        </p:txBody>
      </p:sp>
      <p:sp>
        <p:nvSpPr>
          <p:cNvPr id="30" name="Rectangle 29"/>
          <p:cNvSpPr/>
          <p:nvPr/>
        </p:nvSpPr>
        <p:spPr>
          <a:xfrm>
            <a:off x="8098216" y="3930900"/>
            <a:ext cx="557048" cy="1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Tittle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8999477" y="2711686"/>
            <a:ext cx="935420" cy="1439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78304" y="2795769"/>
            <a:ext cx="478220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icon</a:t>
            </a:r>
            <a:endParaRPr lang="en-US" sz="1050" i="1" dirty="0"/>
          </a:p>
        </p:txBody>
      </p:sp>
      <p:sp>
        <p:nvSpPr>
          <p:cNvPr id="33" name="Rectangle 32"/>
          <p:cNvSpPr/>
          <p:nvPr/>
        </p:nvSpPr>
        <p:spPr>
          <a:xfrm>
            <a:off x="9033635" y="3115022"/>
            <a:ext cx="846083" cy="24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Background image</a:t>
            </a:r>
            <a:endParaRPr lang="en-US" sz="1050" i="1" dirty="0"/>
          </a:p>
        </p:txBody>
      </p:sp>
      <p:sp>
        <p:nvSpPr>
          <p:cNvPr id="34" name="Rectangle 33"/>
          <p:cNvSpPr/>
          <p:nvPr/>
        </p:nvSpPr>
        <p:spPr>
          <a:xfrm>
            <a:off x="9078304" y="3930900"/>
            <a:ext cx="557048" cy="1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Tittle</a:t>
            </a:r>
            <a:endParaRPr lang="en-US" sz="1050" dirty="0"/>
          </a:p>
        </p:txBody>
      </p:sp>
      <p:sp>
        <p:nvSpPr>
          <p:cNvPr id="35" name="Rectangle 34"/>
          <p:cNvSpPr/>
          <p:nvPr/>
        </p:nvSpPr>
        <p:spPr>
          <a:xfrm>
            <a:off x="10053138" y="2711686"/>
            <a:ext cx="935420" cy="1439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31965" y="2795769"/>
            <a:ext cx="478220" cy="168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icon</a:t>
            </a:r>
            <a:endParaRPr lang="en-US" sz="1050" i="1" dirty="0"/>
          </a:p>
        </p:txBody>
      </p:sp>
      <p:sp>
        <p:nvSpPr>
          <p:cNvPr id="37" name="Rectangle 36"/>
          <p:cNvSpPr/>
          <p:nvPr/>
        </p:nvSpPr>
        <p:spPr>
          <a:xfrm>
            <a:off x="10087296" y="3115022"/>
            <a:ext cx="846083" cy="244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/>
              <a:t>Background image</a:t>
            </a:r>
            <a:endParaRPr lang="en-US" sz="1050" i="1" dirty="0"/>
          </a:p>
        </p:txBody>
      </p:sp>
      <p:sp>
        <p:nvSpPr>
          <p:cNvPr id="38" name="Rectangle 37"/>
          <p:cNvSpPr/>
          <p:nvPr/>
        </p:nvSpPr>
        <p:spPr>
          <a:xfrm>
            <a:off x="10131965" y="3930900"/>
            <a:ext cx="557048" cy="13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Tittle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896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6" y="996934"/>
            <a:ext cx="4540208" cy="102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222124" y="1807779"/>
            <a:ext cx="5118538" cy="168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32330" y="2020387"/>
            <a:ext cx="4771697" cy="54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Div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32331" y="2748003"/>
            <a:ext cx="4771696" cy="6047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3793" y="4146331"/>
            <a:ext cx="5118537" cy="1844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358939"/>
            <a:ext cx="4698124" cy="643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5086555"/>
            <a:ext cx="4698124" cy="652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8593" y="4468848"/>
            <a:ext cx="819807" cy="3468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27282" y="4468847"/>
            <a:ext cx="1534511" cy="3468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Text(input)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1143" y="5241132"/>
            <a:ext cx="425670" cy="2314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icon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2201916" y="5241132"/>
            <a:ext cx="472967" cy="23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2890341" y="5258396"/>
            <a:ext cx="425670" cy="2314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icon</a:t>
            </a:r>
            <a:endParaRPr lang="en-US" sz="1050" dirty="0"/>
          </a:p>
        </p:txBody>
      </p:sp>
      <p:sp>
        <p:nvSpPr>
          <p:cNvPr id="19" name="Rectangle 18"/>
          <p:cNvSpPr/>
          <p:nvPr/>
        </p:nvSpPr>
        <p:spPr>
          <a:xfrm>
            <a:off x="3421114" y="5258396"/>
            <a:ext cx="472967" cy="23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4256687" y="5258396"/>
            <a:ext cx="425670" cy="23145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icon</a:t>
            </a:r>
            <a:endParaRPr lang="en-US" sz="1050" dirty="0"/>
          </a:p>
        </p:txBody>
      </p:sp>
      <p:sp>
        <p:nvSpPr>
          <p:cNvPr id="21" name="Rectangle 20"/>
          <p:cNvSpPr/>
          <p:nvPr/>
        </p:nvSpPr>
        <p:spPr>
          <a:xfrm>
            <a:off x="4787460" y="5258396"/>
            <a:ext cx="472967" cy="2314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text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09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109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VORLEAK.KUN</cp:lastModifiedBy>
  <cp:revision>20</cp:revision>
  <dcterms:created xsi:type="dcterms:W3CDTF">2022-07-11T07:10:23Z</dcterms:created>
  <dcterms:modified xsi:type="dcterms:W3CDTF">2023-07-14T12:37:36Z</dcterms:modified>
</cp:coreProperties>
</file>