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gyHt6KfFZclBZv99rN9fgIl65E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3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8227" y="2427196"/>
            <a:ext cx="2801645" cy="2801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l="3095" t="13811" r="2220" b="15051"/>
          <a:stretch/>
        </p:blipFill>
        <p:spPr>
          <a:xfrm>
            <a:off x="4014369" y="2427196"/>
            <a:ext cx="3903214" cy="2932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 l="2794" t="13333" r="2318" b="14173"/>
          <a:stretch/>
        </p:blipFill>
        <p:spPr>
          <a:xfrm>
            <a:off x="8210698" y="2543057"/>
            <a:ext cx="3515498" cy="268578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1250454" y="1939375"/>
            <a:ext cx="150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in paper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5149231" y="1939375"/>
            <a:ext cx="152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in Figma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9332093" y="1939375"/>
            <a:ext cx="130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coding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3252561" y="563724"/>
            <a:ext cx="568687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WORKFLOW OF DESIGNING WEBSITE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-20350" y="10175"/>
            <a:ext cx="2452200" cy="5535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EXPLANATION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607650" y="5565775"/>
            <a:ext cx="671700" cy="6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1</a:t>
            </a:r>
            <a:endParaRPr sz="1800" b="1"/>
          </a:p>
        </p:txBody>
      </p:sp>
      <p:sp>
        <p:nvSpPr>
          <p:cNvPr id="93" name="Google Shape;93;p1"/>
          <p:cNvSpPr/>
          <p:nvPr/>
        </p:nvSpPr>
        <p:spPr>
          <a:xfrm>
            <a:off x="5630125" y="5478225"/>
            <a:ext cx="671700" cy="6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2</a:t>
            </a:r>
            <a:endParaRPr sz="1800" b="1"/>
          </a:p>
        </p:txBody>
      </p:sp>
      <p:sp>
        <p:nvSpPr>
          <p:cNvPr id="94" name="Google Shape;94;p1"/>
          <p:cNvSpPr/>
          <p:nvPr/>
        </p:nvSpPr>
        <p:spPr>
          <a:xfrm>
            <a:off x="9968700" y="5463225"/>
            <a:ext cx="671700" cy="6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3</a:t>
            </a:r>
            <a:endParaRPr sz="1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4252811" y="85999"/>
            <a:ext cx="5686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Instruction</a:t>
            </a:r>
            <a:endParaRPr sz="3000"/>
          </a:p>
        </p:txBody>
      </p:sp>
      <p:sp>
        <p:nvSpPr>
          <p:cNvPr id="100" name="Google Shape;100;p2"/>
          <p:cNvSpPr txBox="1"/>
          <p:nvPr/>
        </p:nvSpPr>
        <p:spPr>
          <a:xfrm>
            <a:off x="711025" y="1649150"/>
            <a:ext cx="102528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>
                <a:latin typeface="Calibri"/>
                <a:ea typeface="Calibri"/>
                <a:cs typeface="Calibri"/>
                <a:sym typeface="Calibri"/>
              </a:rPr>
              <a:t>From requirement:</a:t>
            </a:r>
            <a:endParaRPr sz="29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1 -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 need in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website-requirement.docx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2 - Using Figma to design mock up with differences device screen (Computer, tablet and mobile)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3 - Choose your CSS </a:t>
            </a: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Grid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Flex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4 - Write your HTML/CSS code following your mockup design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5 - Make sure your static website support on computer, tablet and mobile screen.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0" y="10125"/>
            <a:ext cx="1854300" cy="486300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rgbClr val="ED7D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PRACTICE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Widescreen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SENGHAK.CHHUN</cp:lastModifiedBy>
  <cp:revision>1</cp:revision>
  <dcterms:created xsi:type="dcterms:W3CDTF">2022-08-31T00:57:48Z</dcterms:created>
  <dcterms:modified xsi:type="dcterms:W3CDTF">2023-08-18T00:50:41Z</dcterms:modified>
</cp:coreProperties>
</file>