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80" r:id="rId5"/>
    <p:sldId id="262" r:id="rId6"/>
    <p:sldId id="258" r:id="rId7"/>
    <p:sldId id="279" r:id="rId8"/>
    <p:sldId id="291" r:id="rId9"/>
    <p:sldId id="292" r:id="rId10"/>
    <p:sldId id="293" r:id="rId11"/>
    <p:sldId id="295" r:id="rId12"/>
    <p:sldId id="296" r:id="rId13"/>
    <p:sldId id="259" r:id="rId14"/>
    <p:sldId id="297" r:id="rId15"/>
    <p:sldId id="276" r:id="rId16"/>
    <p:sldId id="264" r:id="rId17"/>
    <p:sldId id="266" r:id="rId18"/>
    <p:sldId id="268" r:id="rId19"/>
    <p:sldId id="270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49AC2"/>
    <a:srgbClr val="68AA9D"/>
    <a:srgbClr val="1789D0"/>
    <a:srgbClr val="DCDAD5"/>
    <a:srgbClr val="141414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>
        <p:scale>
          <a:sx n="75" d="100"/>
          <a:sy n="75" d="100"/>
        </p:scale>
        <p:origin x="51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831B0-E9C3-494B-8FFF-2B818CB74FD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B2671-75E3-4ED7-91ED-656B1225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924-C298-45F4-BC28-E9F3AD24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EF7C-98F3-4DBC-8485-BFFF455E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ECEB-9AFA-4756-88F5-525E5AE8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9014-08D6-44FA-859B-79782026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9CCA-A79B-41AD-BC6F-0EF4B9C2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EFE4-A65E-4DC5-A724-61043D28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54BA-03BA-4AB8-AECD-4C96AEB2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64CB-DEBD-4FB4-AA2D-09B696E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269-8896-4F04-A86F-C3E138C6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BE8F-55BB-4715-959E-8235B0B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B5BD4-AB52-4A25-9C79-1BDCBBD9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B80D3-10CF-4E8E-8C1A-ACC8037C9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DF9B-3760-4D86-8569-37E74D3F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9843-1C3C-429C-B090-BDC0DAE8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F624-C4AF-4C0A-976B-46097C8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4C4E-C94A-4A08-8D83-D9ED7FFC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F399-9C6B-418F-9B36-A36DA70A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B6D7-898E-4815-9E46-7B2E806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34BD-6EAB-41ED-B672-9B34EFC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0F26-EE31-4AF1-8C24-FC23683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963C-E925-442E-9B1D-191B4B27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BCC9-A7F7-4859-B550-43B2267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9C02-BC25-49A8-AAE9-BF99E849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4715-48DD-4D35-953A-B6758C1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F0EF-7E1B-419A-A58E-8F692573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184-D206-4D28-9691-24B7F12A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EAEE-0262-48D6-B006-8BCE35D74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A883-1C7E-4D72-8F70-ED255BF6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353-5614-4B77-9DD0-13765E3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5FA1-99B5-42B7-B485-47B3D41A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78F5-41F9-4884-811C-ABB73D36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676-1C47-41CB-831D-D1A8C66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6541-A050-4888-AFB7-DF6A4CAD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DA48-0C76-496E-8A15-67A13AD9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5406-491E-4C79-B614-0F8CAAFE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8C2AE-CAA5-470A-B692-6FF2A2E6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953F7-3DEE-48AA-A9BA-072EE48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CF171-5E63-46E1-B81F-3697F1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87B61-3AC0-4D72-88CB-C25EC996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621A-F877-4D79-A3FB-ACA25A2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A469D-0DAC-4C36-8CD5-71C72435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F76E-69F7-42BB-84F3-E057DA7E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CE6A-DD06-493F-AC9C-D7B13714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5C5E6-3A42-4641-B37F-329641F5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0AE19-A0A6-488C-8FAF-D928729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259E-CB3A-4458-AFF9-5F4EF2F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B676-85A5-4F6F-BBEB-4CD67B6F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06EC-1039-4014-B7A4-8FEA32EF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E66B-573E-4E62-8652-84055E9E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02F11-BE79-468F-B566-05F5F4A8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9CE3-0D54-4145-B979-835E73A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DC6B-6789-4AC1-9FAF-76B230D8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4140-0C40-4931-AE74-D021B3B5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3003-ECC1-4861-8464-CB0AF3986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4568-4FA2-4B59-8B2C-81AA81E6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5A0C-8F16-4561-8C41-C99ABD0B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69E7-10BE-4FA5-A190-3D33330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383B-C08A-4178-9FF8-3AF80458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BD7A9-43C4-4BF1-AE2C-EA20C64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E0E8-91ED-447A-99E0-FF059E07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0702-B716-41C7-8185-40766BE03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F383-EE0D-4518-BE95-E6FDF4798B0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55FF-D1B2-4A6A-BCD8-0E8401943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5B36-13CF-4C89-838E-4CAA0B5B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08FA38-D4F8-4272-A96C-DC368DC53D92}"/>
              </a:ext>
            </a:extLst>
          </p:cNvPr>
          <p:cNvSpPr txBox="1"/>
          <p:nvPr/>
        </p:nvSpPr>
        <p:spPr>
          <a:xfrm>
            <a:off x="2310452" y="2598003"/>
            <a:ext cx="757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RESPONSIVE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D059-FE55-402A-AF33-4D587CAD0DBB}"/>
              </a:ext>
            </a:extLst>
          </p:cNvPr>
          <p:cNvSpPr txBox="1"/>
          <p:nvPr/>
        </p:nvSpPr>
        <p:spPr>
          <a:xfrm>
            <a:off x="5289529" y="585216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04</a:t>
            </a:r>
          </a:p>
        </p:txBody>
      </p:sp>
    </p:spTree>
    <p:extLst>
      <p:ext uri="{BB962C8B-B14F-4D97-AF65-F5344CB8AC3E}">
        <p14:creationId xmlns:p14="http://schemas.microsoft.com/office/powerpoint/2010/main" val="125660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A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2292350"/>
            <a:ext cx="7011963" cy="334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947" y="2006600"/>
            <a:ext cx="2735195" cy="485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6017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ponsive Design Breakpoints | Key Software Services">
            <a:extLst>
              <a:ext uri="{FF2B5EF4-FFF2-40B4-BE49-F238E27FC236}">
                <a16:creationId xmlns:a16="http://schemas.microsoft.com/office/drawing/2014/main" id="{BD004BFF-9D04-40EA-8CC2-A8327DC7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3" r="8703"/>
          <a:stretch/>
        </p:blipFill>
        <p:spPr bwMode="auto">
          <a:xfrm>
            <a:off x="2043602" y="2392085"/>
            <a:ext cx="7181053" cy="43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407" y="1259551"/>
            <a:ext cx="943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</a:t>
            </a:r>
            <a:r>
              <a:rPr lang="en-US" sz="2000" b="1" dirty="0"/>
              <a:t>points in the CSS </a:t>
            </a:r>
            <a:r>
              <a:rPr lang="en-US" sz="2000" dirty="0"/>
              <a:t>that will change how the content is displayed on </a:t>
            </a:r>
            <a:r>
              <a:rPr lang="en-US" sz="2000" b="1" dirty="0"/>
              <a:t>different screens</a:t>
            </a:r>
            <a:r>
              <a:rPr lang="en-US" sz="2000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 rot="20441074">
            <a:off x="9383233" y="5423397"/>
            <a:ext cx="21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at least 3 breakpoints are needed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111343" y="5068389"/>
            <a:ext cx="769620" cy="381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3719" y="506860"/>
            <a:ext cx="2662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5049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ponsive Design Tutorial | HTML &amp;amp; CSS Is Hard">
            <a:extLst>
              <a:ext uri="{FF2B5EF4-FFF2-40B4-BE49-F238E27FC236}">
                <a16:creationId xmlns:a16="http://schemas.microsoft.com/office/drawing/2014/main" id="{1D916CF5-8C42-4133-911A-5D7F8DE6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30" y="2075202"/>
            <a:ext cx="5099870" cy="48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6660" y="944843"/>
            <a:ext cx="792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way to </a:t>
            </a:r>
            <a:r>
              <a:rPr lang="en-US" sz="2400" b="1" dirty="0"/>
              <a:t>define your breakpoint </a:t>
            </a:r>
            <a:r>
              <a:rPr lang="en-US" sz="2400" dirty="0"/>
              <a:t>is your CSS code</a:t>
            </a: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682" y="184666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Media queries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id="{50697CAD-1FB6-43F4-ACE2-285356C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40" y="4221774"/>
            <a:ext cx="5097463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 rot="20441074">
            <a:off x="4722947" y="2442991"/>
            <a:ext cx="218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Only screen bigger than 901px will have this style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32943" y="3292433"/>
            <a:ext cx="498927" cy="819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0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920569A2-0BC0-419B-858C-7961B4235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AutoShape 6" descr="Image result for arduino logo">
            <a:extLst>
              <a:ext uri="{FF2B5EF4-FFF2-40B4-BE49-F238E27FC236}">
                <a16:creationId xmlns:a16="http://schemas.microsoft.com/office/drawing/2014/main" id="{1E281B9F-B6AC-4899-8CC0-105CD6FB2A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1A737-2B0D-403A-8F90-673C2C37AC0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C3D7A7-46AE-445F-AFAB-FD967C23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69E6F6-A0B4-42C6-B08B-86B6DC55270B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FEA7F-DF1D-4328-8D23-9CC72E4B2D4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8" y="619221"/>
            <a:ext cx="274396" cy="5457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55592" y="167815"/>
            <a:ext cx="172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Activity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0546" y="2580386"/>
            <a:ext cx="112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0546" y="4159286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768px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0546" y="5738186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414 px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0272" y="236099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90272" y="388675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90272" y="546565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89261" y="2083886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89261" y="3635836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82650" y="5253135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93988" y="835981"/>
            <a:ext cx="38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the following design</a:t>
            </a:r>
          </a:p>
        </p:txBody>
      </p:sp>
    </p:spTree>
    <p:extLst>
      <p:ext uri="{BB962C8B-B14F-4D97-AF65-F5344CB8AC3E}">
        <p14:creationId xmlns:p14="http://schemas.microsoft.com/office/powerpoint/2010/main" val="4144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64777" y="3183046"/>
            <a:ext cx="194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1024px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946" y="4283290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768px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946" y="6074707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320px</a:t>
            </a:r>
          </a:p>
        </p:txBody>
      </p:sp>
      <p:sp>
        <p:nvSpPr>
          <p:cNvPr id="18" name="AutoShape 6" descr="Image result for arduino logo">
            <a:extLst>
              <a:ext uri="{FF2B5EF4-FFF2-40B4-BE49-F238E27FC236}">
                <a16:creationId xmlns:a16="http://schemas.microsoft.com/office/drawing/2014/main" id="{920569A2-0BC0-419B-858C-7961B4235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AutoShape 6" descr="Image result for arduino logo">
            <a:extLst>
              <a:ext uri="{FF2B5EF4-FFF2-40B4-BE49-F238E27FC236}">
                <a16:creationId xmlns:a16="http://schemas.microsoft.com/office/drawing/2014/main" id="{1E281B9F-B6AC-4899-8CC0-105CD6FB2A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1A737-2B0D-403A-8F90-673C2C37AC0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C3D7A7-46AE-445F-AFAB-FD967C23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9E6F6-A0B4-42C6-B08B-86B6DC55270B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FEA7F-DF1D-4328-8D23-9CC72E4B2D4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8" y="619221"/>
            <a:ext cx="274396" cy="54574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109691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4545" y="2368137"/>
            <a:ext cx="484881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86366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28194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88864" y="2524781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54123" y="3883830"/>
            <a:ext cx="279675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54123" y="5473367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93869" y="4095786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70544" y="4095786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06557" y="5617178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64140" y="1471703"/>
            <a:ext cx="8890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common approach with media queries is to show content as a multicolumn layout for large screens and </a:t>
            </a:r>
            <a:r>
              <a:rPr lang="en-US" sz="2000" b="1" dirty="0"/>
              <a:t>reduce the number of columns </a:t>
            </a:r>
            <a:r>
              <a:rPr lang="en-US" sz="2000" dirty="0"/>
              <a:t>to fit the smaller screens.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5592" y="167815"/>
            <a:ext cx="172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Activity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89016" y="610785"/>
            <a:ext cx="291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Complete the start code</a:t>
            </a:r>
          </a:p>
        </p:txBody>
      </p:sp>
    </p:spTree>
    <p:extLst>
      <p:ext uri="{BB962C8B-B14F-4D97-AF65-F5344CB8AC3E}">
        <p14:creationId xmlns:p14="http://schemas.microsoft.com/office/powerpoint/2010/main" val="32100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67399-3072-48EC-B235-88F7649C6C09}"/>
              </a:ext>
            </a:extLst>
          </p:cNvPr>
          <p:cNvSpPr txBox="1"/>
          <p:nvPr/>
        </p:nvSpPr>
        <p:spPr>
          <a:xfrm>
            <a:off x="5298345" y="2938959"/>
            <a:ext cx="159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5" name="AutoShape 6" descr="Image result for arduino logo">
            <a:extLst>
              <a:ext uri="{FF2B5EF4-FFF2-40B4-BE49-F238E27FC236}">
                <a16:creationId xmlns:a16="http://schemas.microsoft.com/office/drawing/2014/main" id="{70DC8198-0E1F-45DD-8532-66143C812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E1215F4-9605-44BA-A5A7-B29A2C802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84198-2567-42B0-A835-AB49C862D0CB}"/>
              </a:ext>
            </a:extLst>
          </p:cNvPr>
          <p:cNvSpPr txBox="1"/>
          <p:nvPr/>
        </p:nvSpPr>
        <p:spPr>
          <a:xfrm>
            <a:off x="-74536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02414-E95D-4213-A488-DACD2882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A3F78-6924-414F-92AB-73ABD5BE7AFF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AF4A64-EE48-4060-80CE-B4BCBDDFB9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E234C-ADC2-4015-B79F-AAD586F03BF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E6BC-0C94-40AD-BE2E-F3623870C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98" y="948779"/>
            <a:ext cx="6008602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200 px 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685800" y="143250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59" y="2154543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959" y="3993470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257863" y="29673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266090" y="4790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3E817-B035-4810-81B3-69D0A663C760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18293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100 px 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180975" y="1432501"/>
            <a:ext cx="99345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and (min-width: 200px)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654" y="1514624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54" y="3231582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266090" y="23067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216785" y="402850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7B880-EB1D-4C55-854D-4A607CE58ADA}"/>
              </a:ext>
            </a:extLst>
          </p:cNvPr>
          <p:cNvSpPr txBox="1"/>
          <p:nvPr/>
        </p:nvSpPr>
        <p:spPr>
          <a:xfrm>
            <a:off x="9216785" y="572496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4B177B-2B3D-4EE1-8878-8AFF8D84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94" y="4934373"/>
            <a:ext cx="2751206" cy="635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A6E124-5E25-48B6-8157-D7D4A35FD014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25723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210 px 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00025" y="899101"/>
            <a:ext cx="99345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and (min-width: 201px)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green;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85" y="1193571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45" y="2529470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10112521" y="19856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10134651" y="3326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7B880-EB1D-4C55-854D-4A607CE58ADA}"/>
              </a:ext>
            </a:extLst>
          </p:cNvPr>
          <p:cNvSpPr txBox="1"/>
          <p:nvPr/>
        </p:nvSpPr>
        <p:spPr>
          <a:xfrm>
            <a:off x="10144488" y="592803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4B177B-2B3D-4EE1-8878-8AFF8D84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85" y="5182947"/>
            <a:ext cx="2751206" cy="635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9C220-6FB3-4BDD-83D6-250B0754B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945" y="3894722"/>
            <a:ext cx="2744761" cy="711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9DDEE-D3DD-41AC-B323-9341F6FAC371}"/>
              </a:ext>
            </a:extLst>
          </p:cNvPr>
          <p:cNvSpPr txBox="1"/>
          <p:nvPr/>
        </p:nvSpPr>
        <p:spPr>
          <a:xfrm>
            <a:off x="10171960" y="46702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316867-88AC-4146-BAC5-BFF6F15334CF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57427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2799A1B-57AC-4F3A-884C-E8A40F4B95EF}"/>
              </a:ext>
            </a:extLst>
          </p:cNvPr>
          <p:cNvSpPr txBox="1"/>
          <p:nvPr/>
        </p:nvSpPr>
        <p:spPr>
          <a:xfrm>
            <a:off x="1905000" y="489620"/>
            <a:ext cx="882015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is 210 px width and 310 px height 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7612B-93FD-4345-B847-52877A1246BD}"/>
              </a:ext>
            </a:extLst>
          </p:cNvPr>
          <p:cNvSpPr txBox="1"/>
          <p:nvPr/>
        </p:nvSpPr>
        <p:spPr>
          <a:xfrm>
            <a:off x="200025" y="899101"/>
            <a:ext cx="99345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and (min-height: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201px) and (max-height: 301px){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and (max-height: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green;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201px) and (min-height: 301px){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yellow;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CFF859-83CB-4C63-86A0-CE980C51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85" y="1193571"/>
            <a:ext cx="2751206" cy="709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AE05FB-9B29-4338-A601-CB1CE90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45" y="2529470"/>
            <a:ext cx="2701901" cy="690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D1F747-B751-4625-AA11-D4640ED3BDC5}"/>
              </a:ext>
            </a:extLst>
          </p:cNvPr>
          <p:cNvSpPr txBox="1"/>
          <p:nvPr/>
        </p:nvSpPr>
        <p:spPr>
          <a:xfrm>
            <a:off x="10112521" y="19856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FD760-56CF-452E-B0D3-D7A0FEFD7C11}"/>
              </a:ext>
            </a:extLst>
          </p:cNvPr>
          <p:cNvSpPr txBox="1"/>
          <p:nvPr/>
        </p:nvSpPr>
        <p:spPr>
          <a:xfrm>
            <a:off x="10106076" y="3326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4F5F-3CE8-4EEE-A445-E26AA94AD003}"/>
              </a:ext>
            </a:extLst>
          </p:cNvPr>
          <p:cNvSpPr txBox="1"/>
          <p:nvPr/>
        </p:nvSpPr>
        <p:spPr>
          <a:xfrm>
            <a:off x="10134963" y="478239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77A99-7331-4864-B776-9CA86906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514" y="3948642"/>
            <a:ext cx="2744761" cy="7116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B454CC-6BF2-47AC-8EEC-48C37E2A2AC7}"/>
              </a:ext>
            </a:extLst>
          </p:cNvPr>
          <p:cNvSpPr txBox="1"/>
          <p:nvPr/>
        </p:nvSpPr>
        <p:spPr>
          <a:xfrm>
            <a:off x="10148149" y="612901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316262-B833-46EA-8A3A-5610A0723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084" y="5384665"/>
            <a:ext cx="2766191" cy="6502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D2599E-CE48-4530-95E4-5FE450F9093D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4891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2F6C5C-9CF0-427F-B3E4-5E4B3B6D5DCE}"/>
              </a:ext>
            </a:extLst>
          </p:cNvPr>
          <p:cNvSpPr txBox="1"/>
          <p:nvPr/>
        </p:nvSpPr>
        <p:spPr>
          <a:xfrm>
            <a:off x="2282796" y="1661759"/>
            <a:ext cx="8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Understand what is a responsive design</a:t>
            </a:r>
          </a:p>
        </p:txBody>
      </p:sp>
      <p:pic>
        <p:nvPicPr>
          <p:cNvPr id="6" name="Picture 2" descr="Mobile PNG Transparent Images | PNG All">
            <a:extLst>
              <a:ext uri="{FF2B5EF4-FFF2-40B4-BE49-F238E27FC236}">
                <a16:creationId xmlns:a16="http://schemas.microsoft.com/office/drawing/2014/main" id="{1C545B65-A31B-40C4-896A-C714E9A8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1031">
            <a:off x="6672554" y="4762139"/>
            <a:ext cx="2874967" cy="19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ablet PNG Transparent Images | PNG All">
            <a:extLst>
              <a:ext uri="{FF2B5EF4-FFF2-40B4-BE49-F238E27FC236}">
                <a16:creationId xmlns:a16="http://schemas.microsoft.com/office/drawing/2014/main" id="{B73879C4-D152-4638-ACF4-4C670028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82" y="4760439"/>
            <a:ext cx="1970130" cy="197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amsung Laptop transparent PNG - StickPNG">
            <a:extLst>
              <a:ext uri="{FF2B5EF4-FFF2-40B4-BE49-F238E27FC236}">
                <a16:creationId xmlns:a16="http://schemas.microsoft.com/office/drawing/2014/main" id="{AB4D8DDD-BE87-4FCC-834E-1CA3A799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15" y="3927795"/>
            <a:ext cx="235426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435C90-01BD-4746-8F05-F4ADDC826566}"/>
              </a:ext>
            </a:extLst>
          </p:cNvPr>
          <p:cNvSpPr txBox="1"/>
          <p:nvPr/>
        </p:nvSpPr>
        <p:spPr>
          <a:xfrm>
            <a:off x="4063347" y="689326"/>
            <a:ext cx="451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What you will learnt</a:t>
            </a:r>
            <a:endParaRPr lang="en-US" sz="4000" b="1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" name="Google Shape;295;p10">
            <a:extLst>
              <a:ext uri="{FF2B5EF4-FFF2-40B4-BE49-F238E27FC236}">
                <a16:creationId xmlns:a16="http://schemas.microsoft.com/office/drawing/2014/main" id="{C24989FD-B27B-4148-A0E5-8D859150E2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9524" y="53698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6;p10">
            <a:extLst>
              <a:ext uri="{FF2B5EF4-FFF2-40B4-BE49-F238E27FC236}">
                <a16:creationId xmlns:a16="http://schemas.microsoft.com/office/drawing/2014/main" id="{FF082726-CCE1-42C1-914D-C84937CEE73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93883" y="470161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F6C5C-9CF0-427F-B3E4-5E4B3B6D5DCE}"/>
              </a:ext>
            </a:extLst>
          </p:cNvPr>
          <p:cNvSpPr txBox="1"/>
          <p:nvPr/>
        </p:nvSpPr>
        <p:spPr>
          <a:xfrm>
            <a:off x="2282796" y="2229854"/>
            <a:ext cx="8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Be able to write  CSS breakpoints</a:t>
            </a:r>
          </a:p>
        </p:txBody>
      </p:sp>
    </p:spTree>
    <p:extLst>
      <p:ext uri="{BB962C8B-B14F-4D97-AF65-F5344CB8AC3E}">
        <p14:creationId xmlns:p14="http://schemas.microsoft.com/office/powerpoint/2010/main" val="206300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737235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How the div will be </a:t>
            </a:r>
            <a:r>
              <a:rPr lang="en-US" sz="2000" b="1" dirty="0" err="1">
                <a:solidFill>
                  <a:srgbClr val="000000"/>
                </a:solidFill>
                <a:latin typeface="Arial Rounded"/>
              </a:rPr>
              <a:t>dislplay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if the screen width is 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40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0 px 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19075" y="946726"/>
            <a:ext cx="99345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      &lt;h1&gt;Hello everyone!&lt;/h1&gt;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      &lt;h1&gt;how are you?&lt;/h1&gt;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display: inline-block;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border: 1px solid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400px)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95%;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401px)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45%;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536430" y="30249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536430" y="555333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5B33-A349-4D0E-BE70-4692AC2B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99" y="2019543"/>
            <a:ext cx="4388076" cy="8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9A21-5A2D-44EA-AF73-72C4B39A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417" y="3706566"/>
            <a:ext cx="2730640" cy="1682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88E6C-FC0E-4B18-BA5C-BEAC0169AD5B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38928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19075" y="737176"/>
            <a:ext cx="697420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&lt;h1&gt;Hello everyone!&lt;/h1&gt;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&lt;h1&gt;how are you?&lt;/h1&gt;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display: inline-block;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border: 1px solid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400px) and (max-height: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95%;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401px) and (min-height: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45%;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475470" y="162225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450703" y="27209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5B33-A349-4D0E-BE70-4692AC2B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08" y="934078"/>
            <a:ext cx="3511263" cy="716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9A21-5A2D-44EA-AF73-72C4B39A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84" y="3122833"/>
            <a:ext cx="2185011" cy="134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DB5A1-A7BD-452A-92C1-4176FCADC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55" y="2058336"/>
            <a:ext cx="3567159" cy="675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46B63-C8C8-4B36-A78E-E5144217593B}"/>
              </a:ext>
            </a:extLst>
          </p:cNvPr>
          <p:cNvSpPr txBox="1"/>
          <p:nvPr/>
        </p:nvSpPr>
        <p:spPr>
          <a:xfrm>
            <a:off x="9440543" y="44502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5765A-603E-4547-8C98-22F72815A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50" y="4858076"/>
            <a:ext cx="2189645" cy="1584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5EC143-4C92-42CD-AEE4-52434E3AE544}"/>
              </a:ext>
            </a:extLst>
          </p:cNvPr>
          <p:cNvSpPr txBox="1"/>
          <p:nvPr/>
        </p:nvSpPr>
        <p:spPr>
          <a:xfrm>
            <a:off x="9473145" y="636925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2E4B4-E994-4DC5-AE89-EE90D9B5694C}"/>
              </a:ext>
            </a:extLst>
          </p:cNvPr>
          <p:cNvSpPr txBox="1"/>
          <p:nvPr/>
        </p:nvSpPr>
        <p:spPr>
          <a:xfrm>
            <a:off x="1466851" y="446385"/>
            <a:ext cx="100869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How the div will be displays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if the screen is 5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0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0 px width and 300px height?</a:t>
            </a:r>
            <a:endParaRPr lang="en-US" sz="2000" b="0" dirty="0">
              <a:effectLst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61EC5-FF2F-477F-B051-1249E5C4DBD9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24879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1D3C35-20AA-4A57-9D8F-8C01D3B60EBF}"/>
              </a:ext>
            </a:extLst>
          </p:cNvPr>
          <p:cNvSpPr txBox="1"/>
          <p:nvPr/>
        </p:nvSpPr>
        <p:spPr>
          <a:xfrm>
            <a:off x="1943704" y="677275"/>
            <a:ext cx="922594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Responsive web design </a:t>
            </a:r>
            <a:r>
              <a:rPr lang="en-US" sz="2800" dirty="0"/>
              <a:t>is a way to design websites that makes web pages display well </a:t>
            </a:r>
            <a:r>
              <a:rPr lang="en-US" sz="2800" b="1" dirty="0"/>
              <a:t>on any devices </a:t>
            </a:r>
            <a:r>
              <a:rPr lang="en-US" sz="2800" dirty="0"/>
              <a:t>and screen sizes.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D4753E9-4E22-4BB4-9BD9-73F345E6C3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4" y="1631382"/>
            <a:ext cx="6968824" cy="52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6579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1662D88-F1AE-4A76-AA36-0D4FA526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10" y="1454633"/>
            <a:ext cx="6391689" cy="47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0140" y="435428"/>
            <a:ext cx="7976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Think of the website’s content like </a:t>
            </a:r>
            <a:r>
              <a:rPr lang="en-US" sz="2400" b="1" dirty="0">
                <a:solidFill>
                  <a:schemeClr val="bg1"/>
                </a:solidFill>
              </a:rPr>
              <a:t>water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we design the website so its content will fit well in all kinds and sizes of </a:t>
            </a:r>
            <a:r>
              <a:rPr lang="en-US" b="1" dirty="0">
                <a:solidFill>
                  <a:schemeClr val="bg1"/>
                </a:solidFill>
              </a:rPr>
              <a:t>containers </a:t>
            </a: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39900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43633-1ADC-4308-BFE7-1443ACC90846}"/>
              </a:ext>
            </a:extLst>
          </p:cNvPr>
          <p:cNvSpPr txBox="1"/>
          <p:nvPr/>
        </p:nvSpPr>
        <p:spPr>
          <a:xfrm>
            <a:off x="1803399" y="557796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How check the website's responsiveness?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7773C-BFF5-4C12-A0F0-8222C5941242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B9126-DCA9-480C-B28D-C2A905F3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2039C-4071-444A-BCD0-DF8D840823E7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8AE39-725B-49A6-BA75-2CA56E12BE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5D37D-40BD-4D1D-9A97-D793F72E2C49}"/>
              </a:ext>
            </a:extLst>
          </p:cNvPr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CC6FBC-7DFD-41DC-9B7E-F72DEB1942ED}"/>
              </a:ext>
            </a:extLst>
          </p:cNvPr>
          <p:cNvSpPr/>
          <p:nvPr/>
        </p:nvSpPr>
        <p:spPr>
          <a:xfrm rot="1486667">
            <a:off x="6957992" y="1773784"/>
            <a:ext cx="666642" cy="3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0A7D5-30FE-4E29-B439-B29112F5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0"/>
          <a:stretch/>
        </p:blipFill>
        <p:spPr>
          <a:xfrm>
            <a:off x="2172748" y="2519009"/>
            <a:ext cx="9177556" cy="2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7290878-70F4-4CB8-830C-E6E502706372}"/>
              </a:ext>
            </a:extLst>
          </p:cNvPr>
          <p:cNvGrpSpPr/>
          <p:nvPr/>
        </p:nvGrpSpPr>
        <p:grpSpPr>
          <a:xfrm>
            <a:off x="2000145" y="2353195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7" y="577644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05515" y="117544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161" y="593566"/>
            <a:ext cx="274396" cy="5457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0930" y="593566"/>
            <a:ext cx="274396" cy="54574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</p:spTree>
    <p:extLst>
      <p:ext uri="{BB962C8B-B14F-4D97-AF65-F5344CB8AC3E}">
        <p14:creationId xmlns:p14="http://schemas.microsoft.com/office/powerpoint/2010/main" val="274190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7290878-70F4-4CB8-830C-E6E502706372}"/>
              </a:ext>
            </a:extLst>
          </p:cNvPr>
          <p:cNvGrpSpPr/>
          <p:nvPr/>
        </p:nvGrpSpPr>
        <p:grpSpPr>
          <a:xfrm>
            <a:off x="2000145" y="2470761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H="1" flipV="1">
            <a:off x="7708900" y="3606800"/>
            <a:ext cx="520700" cy="174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8900" y="5400175"/>
            <a:ext cx="119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Image is hidden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929465" y="3352800"/>
            <a:ext cx="1018135" cy="1885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6900" y="5282490"/>
            <a:ext cx="11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First and last name on 1 </a:t>
            </a:r>
            <a:r>
              <a:rPr lang="en-US" sz="1200" dirty="0" err="1">
                <a:solidFill>
                  <a:srgbClr val="FF0000"/>
                </a:solidFill>
              </a:rPr>
              <a:t>colum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28423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4" y="2622151"/>
            <a:ext cx="4074385" cy="2940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36" y="2622151"/>
            <a:ext cx="2310923" cy="3931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9" y="3194163"/>
            <a:ext cx="4680230" cy="23688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</p:spTree>
    <p:extLst>
      <p:ext uri="{BB962C8B-B14F-4D97-AF65-F5344CB8AC3E}">
        <p14:creationId xmlns:p14="http://schemas.microsoft.com/office/powerpoint/2010/main" val="12097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2" y="2334738"/>
            <a:ext cx="5773208" cy="346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62" y="1879600"/>
            <a:ext cx="2838697" cy="448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97451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1020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Rounded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SENGHAK.CHHUN</cp:lastModifiedBy>
  <cp:revision>23</cp:revision>
  <dcterms:created xsi:type="dcterms:W3CDTF">2022-08-22T05:36:50Z</dcterms:created>
  <dcterms:modified xsi:type="dcterms:W3CDTF">2023-08-08T10:01:45Z</dcterms:modified>
</cp:coreProperties>
</file>