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5E14-D71E-4736-A3E6-911D37C6049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1688-9EBB-4261-B2CA-B171677C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7290878-70F4-4CB8-830C-E6E502706372}"/>
              </a:ext>
            </a:extLst>
          </p:cNvPr>
          <p:cNvGrpSpPr/>
          <p:nvPr/>
        </p:nvGrpSpPr>
        <p:grpSpPr>
          <a:xfrm>
            <a:off x="2000145" y="2470761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xmlns="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xmlns="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xmlns="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xmlns="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xmlns="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xmlns="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7" y="577644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05515" y="117544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161" y="593566"/>
            <a:ext cx="274396" cy="5457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0930" y="593566"/>
            <a:ext cx="274396" cy="54574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List down the </a:t>
            </a:r>
            <a:r>
              <a:rPr lang="en-US" sz="3600" b="1" dirty="0" smtClean="0"/>
              <a:t>differences</a:t>
            </a:r>
          </a:p>
          <a:p>
            <a:pPr algn="ctr"/>
            <a:r>
              <a:rPr lang="en-US" sz="3600" dirty="0" smtClean="0"/>
              <a:t> between </a:t>
            </a:r>
            <a:r>
              <a:rPr lang="en-US" sz="3600" dirty="0"/>
              <a:t>the </a:t>
            </a:r>
            <a:r>
              <a:rPr lang="en-US" sz="3600" dirty="0" smtClean="0"/>
              <a:t>different  layouts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6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7290878-70F4-4CB8-830C-E6E502706372}"/>
              </a:ext>
            </a:extLst>
          </p:cNvPr>
          <p:cNvGrpSpPr/>
          <p:nvPr/>
        </p:nvGrpSpPr>
        <p:grpSpPr>
          <a:xfrm>
            <a:off x="2000145" y="2470761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xmlns="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xmlns="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xmlns="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xmlns="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xmlns="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xmlns="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H="1" flipV="1">
            <a:off x="7708900" y="3606800"/>
            <a:ext cx="520700" cy="174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8900" y="5400175"/>
            <a:ext cx="119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Image is hidden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929465" y="3352800"/>
            <a:ext cx="1018135" cy="1885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6900" y="5282490"/>
            <a:ext cx="11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First and last name on 1 </a:t>
            </a:r>
            <a:r>
              <a:rPr lang="en-US" sz="1200" dirty="0" err="1" smtClean="0">
                <a:solidFill>
                  <a:srgbClr val="FF0000"/>
                </a:solidFill>
              </a:rPr>
              <a:t>colum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List down the </a:t>
            </a:r>
            <a:r>
              <a:rPr lang="en-US" sz="3600" b="1" dirty="0" smtClean="0"/>
              <a:t>differences</a:t>
            </a:r>
          </a:p>
          <a:p>
            <a:pPr algn="ctr"/>
            <a:r>
              <a:rPr lang="en-US" sz="3600" dirty="0" smtClean="0"/>
              <a:t> between </a:t>
            </a:r>
            <a:r>
              <a:rPr lang="en-US" sz="3600" dirty="0"/>
              <a:t>the </a:t>
            </a:r>
            <a:r>
              <a:rPr lang="en-US" sz="3600" dirty="0" smtClean="0"/>
              <a:t>different  layouts</a:t>
            </a: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9364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4" y="2622151"/>
            <a:ext cx="4074385" cy="2940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36" y="2622151"/>
            <a:ext cx="2310923" cy="3931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9" y="3194163"/>
            <a:ext cx="4680230" cy="23688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List down the </a:t>
            </a:r>
            <a:r>
              <a:rPr lang="en-US" sz="3600" b="1" dirty="0" smtClean="0"/>
              <a:t>differences</a:t>
            </a:r>
          </a:p>
          <a:p>
            <a:pPr algn="ctr"/>
            <a:r>
              <a:rPr lang="en-US" sz="3600" dirty="0" smtClean="0"/>
              <a:t> between </a:t>
            </a:r>
            <a:r>
              <a:rPr lang="en-US" sz="3600" dirty="0"/>
              <a:t>the </a:t>
            </a:r>
            <a:r>
              <a:rPr lang="en-US" sz="3600" dirty="0" smtClean="0"/>
              <a:t>different  layouts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7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2" y="2334738"/>
            <a:ext cx="5773208" cy="346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62" y="1879600"/>
            <a:ext cx="2838697" cy="448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List down the </a:t>
            </a:r>
            <a:r>
              <a:rPr lang="en-US" sz="3600" b="1" dirty="0" smtClean="0"/>
              <a:t>differences</a:t>
            </a:r>
          </a:p>
          <a:p>
            <a:pPr algn="ctr"/>
            <a:r>
              <a:rPr lang="en-US" sz="3600" dirty="0" smtClean="0"/>
              <a:t> between </a:t>
            </a:r>
            <a:r>
              <a:rPr lang="en-US" sz="3600" dirty="0"/>
              <a:t>the </a:t>
            </a:r>
            <a:r>
              <a:rPr lang="en-US" sz="3600" dirty="0" smtClean="0"/>
              <a:t>different  layouts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1704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2292350"/>
            <a:ext cx="7011963" cy="334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947" y="2006600"/>
            <a:ext cx="2735195" cy="485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List down the </a:t>
            </a:r>
            <a:r>
              <a:rPr lang="en-US" sz="3600" b="1" dirty="0" smtClean="0"/>
              <a:t>differences</a:t>
            </a:r>
          </a:p>
          <a:p>
            <a:pPr algn="ctr"/>
            <a:r>
              <a:rPr lang="en-US" sz="3600" dirty="0" smtClean="0"/>
              <a:t> between </a:t>
            </a:r>
            <a:r>
              <a:rPr lang="en-US" sz="3600" dirty="0"/>
              <a:t>the </a:t>
            </a:r>
            <a:r>
              <a:rPr lang="en-US" sz="3600" dirty="0" smtClean="0"/>
              <a:t>different  layouts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3265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</cp:revision>
  <dcterms:created xsi:type="dcterms:W3CDTF">2022-08-23T07:54:16Z</dcterms:created>
  <dcterms:modified xsi:type="dcterms:W3CDTF">2022-08-23T07:54:39Z</dcterms:modified>
</cp:coreProperties>
</file>