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4" r:id="rId6"/>
    <p:sldId id="283" r:id="rId7"/>
    <p:sldId id="284" r:id="rId8"/>
    <p:sldId id="268" r:id="rId9"/>
    <p:sldId id="271" r:id="rId10"/>
  </p:sldIdLst>
  <p:sldSz cx="9144000" cy="5143500" type="screen16x9"/>
  <p:notesSz cx="6858000" cy="9144000"/>
  <p:embeddedFontLst>
    <p:embeddedFont>
      <p:font typeface="Pangolin" panose="020B0604020202020204" charset="0"/>
      <p:regular r:id="rId12"/>
    </p:embeddedFont>
    <p:embeddedFont>
      <p:font typeface="Baloo 2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67FE08-DC12-42D5-8784-57C24206D0BD}">
  <a:tblStyle styleId="{0067FE08-DC12-42D5-8784-57C24206D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c30da526c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c30da526c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c30da526c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c30da526c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8c30da526c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8c30da526c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5f5467e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5f5467e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5f5467e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5f5467e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25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5f5467e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5f5467e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76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25f5467e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25f5467e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26147ad10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26147ad10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 rot="10800000">
            <a:off x="3704250" y="-8"/>
            <a:ext cx="5439749" cy="5143484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2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329" name="Google Shape;329;p42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20" name="Google Shape;20;p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885200" y="3258300"/>
            <a:ext cx="5376600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885200" y="3836918"/>
            <a:ext cx="53766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81825" y="3445550"/>
            <a:ext cx="2162216" cy="169797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flipH="1">
            <a:off x="-44" y="0"/>
            <a:ext cx="1762171" cy="5143530"/>
          </a:xfrm>
          <a:custGeom>
            <a:avLst/>
            <a:gdLst/>
            <a:ahLst/>
            <a:cxnLst/>
            <a:rect l="l" t="t" r="r" b="b"/>
            <a:pathLst>
              <a:path w="17396" h="39911" extrusionOk="0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952288" y="1422475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4952288" y="1980125"/>
            <a:ext cx="30267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57" name="Google Shape;57;p9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13100" y="1233175"/>
            <a:ext cx="3150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13100" y="2803075"/>
            <a:ext cx="3150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 flipH="1">
            <a:off x="7836575" y="-6"/>
            <a:ext cx="1307397" cy="68835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83050" y="1228675"/>
            <a:ext cx="9309944" cy="3209964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78" name="Google Shape;78;p1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flipH="1">
            <a:off x="-32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rot="10800000" flipH="1">
            <a:off x="8216068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3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138" name="Google Shape;138;p23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48650" y="2949475"/>
            <a:ext cx="3736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748650" y="3562063"/>
            <a:ext cx="2584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2" hasCustomPrompt="1"/>
          </p:nvPr>
        </p:nvSpPr>
        <p:spPr>
          <a:xfrm>
            <a:off x="883500" y="1150888"/>
            <a:ext cx="16497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 flipH="1">
            <a:off x="-32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/>
          <p:nvPr/>
        </p:nvSpPr>
        <p:spPr>
          <a:xfrm rot="10800000" flipH="1">
            <a:off x="8216068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"/>
          </p:nvPr>
        </p:nvSpPr>
        <p:spPr>
          <a:xfrm>
            <a:off x="844363" y="24017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subTitle" idx="2"/>
          </p:nvPr>
        </p:nvSpPr>
        <p:spPr>
          <a:xfrm>
            <a:off x="1046413" y="274817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3"/>
          </p:nvPr>
        </p:nvSpPr>
        <p:spPr>
          <a:xfrm>
            <a:off x="3360450" y="30803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4"/>
          </p:nvPr>
        </p:nvSpPr>
        <p:spPr>
          <a:xfrm>
            <a:off x="3562500" y="342672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5"/>
          </p:nvPr>
        </p:nvSpPr>
        <p:spPr>
          <a:xfrm>
            <a:off x="5876538" y="24017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6"/>
          </p:nvPr>
        </p:nvSpPr>
        <p:spPr>
          <a:xfrm>
            <a:off x="6078588" y="274817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7" r:id="rId7"/>
    <p:sldLayoutId id="2147483669" r:id="rId8"/>
    <p:sldLayoutId id="214748367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/>
          <p:nvPr/>
        </p:nvSpPr>
        <p:spPr>
          <a:xfrm>
            <a:off x="4863600" y="444145"/>
            <a:ext cx="3168688" cy="31686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subTitle" idx="1"/>
          </p:nvPr>
        </p:nvSpPr>
        <p:spPr>
          <a:xfrm>
            <a:off x="137475" y="4280970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sp>
        <p:nvSpPr>
          <p:cNvPr id="359" name="Google Shape;359;p54"/>
          <p:cNvSpPr txBox="1">
            <a:spLocks noGrp="1"/>
          </p:cNvSpPr>
          <p:nvPr>
            <p:ph type="ctrTitle"/>
          </p:nvPr>
        </p:nvSpPr>
        <p:spPr>
          <a:xfrm>
            <a:off x="137474" y="2982120"/>
            <a:ext cx="5340201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/>
              <a:t>National Polytechnic Institute Cambodia</a:t>
            </a:r>
            <a:endParaRPr dirty="0"/>
          </a:p>
        </p:txBody>
      </p:sp>
      <p:sp>
        <p:nvSpPr>
          <p:cNvPr id="360" name="Google Shape;360;p54"/>
          <p:cNvSpPr/>
          <p:nvPr/>
        </p:nvSpPr>
        <p:spPr>
          <a:xfrm>
            <a:off x="2294035" y="92246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4"/>
          <p:cNvSpPr/>
          <p:nvPr/>
        </p:nvSpPr>
        <p:spPr>
          <a:xfrm>
            <a:off x="1737675" y="4532520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54"/>
          <p:cNvGrpSpPr/>
          <p:nvPr/>
        </p:nvGrpSpPr>
        <p:grpSpPr>
          <a:xfrm rot="870046">
            <a:off x="3799330" y="1222586"/>
            <a:ext cx="501149" cy="1012800"/>
            <a:chOff x="656025" y="2751350"/>
            <a:chExt cx="311375" cy="629275"/>
          </a:xfrm>
        </p:grpSpPr>
        <p:sp>
          <p:nvSpPr>
            <p:cNvPr id="363" name="Google Shape;363;p54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54"/>
          <p:cNvGrpSpPr/>
          <p:nvPr/>
        </p:nvGrpSpPr>
        <p:grpSpPr>
          <a:xfrm rot="-668250">
            <a:off x="5344007" y="4268706"/>
            <a:ext cx="849903" cy="571578"/>
            <a:chOff x="6429375" y="2405775"/>
            <a:chExt cx="528050" cy="355125"/>
          </a:xfrm>
        </p:grpSpPr>
        <p:sp>
          <p:nvSpPr>
            <p:cNvPr id="374" name="Google Shape;374;p54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54"/>
          <p:cNvSpPr/>
          <p:nvPr/>
        </p:nvSpPr>
        <p:spPr>
          <a:xfrm rot="1722646">
            <a:off x="6676143" y="828501"/>
            <a:ext cx="431902" cy="41521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54"/>
          <p:cNvGrpSpPr/>
          <p:nvPr/>
        </p:nvGrpSpPr>
        <p:grpSpPr>
          <a:xfrm>
            <a:off x="5466890" y="1361140"/>
            <a:ext cx="2219111" cy="1592274"/>
            <a:chOff x="4582100" y="3095150"/>
            <a:chExt cx="581650" cy="417350"/>
          </a:xfrm>
        </p:grpSpPr>
        <p:sp>
          <p:nvSpPr>
            <p:cNvPr id="383" name="Google Shape;383;p54"/>
            <p:cNvSpPr/>
            <p:nvPr/>
          </p:nvSpPr>
          <p:spPr>
            <a:xfrm>
              <a:off x="4858025" y="3105275"/>
              <a:ext cx="263750" cy="382500"/>
            </a:xfrm>
            <a:custGeom>
              <a:avLst/>
              <a:gdLst/>
              <a:ahLst/>
              <a:cxnLst/>
              <a:rect l="l" t="t" r="r" b="b"/>
              <a:pathLst>
                <a:path w="10550" h="15300" extrusionOk="0">
                  <a:moveTo>
                    <a:pt x="275" y="15300"/>
                  </a:moveTo>
                  <a:cubicBezTo>
                    <a:pt x="25" y="15193"/>
                    <a:pt x="1" y="15002"/>
                    <a:pt x="25" y="14800"/>
                  </a:cubicBezTo>
                  <a:cubicBezTo>
                    <a:pt x="96" y="13407"/>
                    <a:pt x="180" y="12002"/>
                    <a:pt x="227" y="10609"/>
                  </a:cubicBezTo>
                  <a:cubicBezTo>
                    <a:pt x="275" y="9347"/>
                    <a:pt x="239" y="8061"/>
                    <a:pt x="263" y="6799"/>
                  </a:cubicBezTo>
                  <a:cubicBezTo>
                    <a:pt x="263" y="5715"/>
                    <a:pt x="275" y="4608"/>
                    <a:pt x="275" y="3525"/>
                  </a:cubicBezTo>
                  <a:cubicBezTo>
                    <a:pt x="275" y="3203"/>
                    <a:pt x="418" y="2965"/>
                    <a:pt x="656" y="2810"/>
                  </a:cubicBezTo>
                  <a:cubicBezTo>
                    <a:pt x="1227" y="2417"/>
                    <a:pt x="1811" y="2024"/>
                    <a:pt x="2406" y="1691"/>
                  </a:cubicBezTo>
                  <a:cubicBezTo>
                    <a:pt x="3680" y="977"/>
                    <a:pt x="5061" y="500"/>
                    <a:pt x="6502" y="239"/>
                  </a:cubicBezTo>
                  <a:cubicBezTo>
                    <a:pt x="7633" y="24"/>
                    <a:pt x="8764" y="0"/>
                    <a:pt x="9895" y="191"/>
                  </a:cubicBezTo>
                  <a:cubicBezTo>
                    <a:pt x="10347" y="262"/>
                    <a:pt x="10347" y="298"/>
                    <a:pt x="10395" y="727"/>
                  </a:cubicBezTo>
                  <a:cubicBezTo>
                    <a:pt x="10550" y="2286"/>
                    <a:pt x="10419" y="3846"/>
                    <a:pt x="10347" y="5418"/>
                  </a:cubicBezTo>
                  <a:cubicBezTo>
                    <a:pt x="10300" y="6335"/>
                    <a:pt x="10300" y="7275"/>
                    <a:pt x="10276" y="8192"/>
                  </a:cubicBezTo>
                  <a:cubicBezTo>
                    <a:pt x="10252" y="8787"/>
                    <a:pt x="10181" y="9371"/>
                    <a:pt x="10169" y="9966"/>
                  </a:cubicBezTo>
                  <a:cubicBezTo>
                    <a:pt x="10157" y="10454"/>
                    <a:pt x="10157" y="10930"/>
                    <a:pt x="10157" y="11430"/>
                  </a:cubicBezTo>
                  <a:cubicBezTo>
                    <a:pt x="10157" y="11704"/>
                    <a:pt x="10121" y="11990"/>
                    <a:pt x="10097" y="12264"/>
                  </a:cubicBezTo>
                  <a:cubicBezTo>
                    <a:pt x="10038" y="12740"/>
                    <a:pt x="9895" y="12871"/>
                    <a:pt x="9419" y="12919"/>
                  </a:cubicBezTo>
                  <a:cubicBezTo>
                    <a:pt x="8919" y="12954"/>
                    <a:pt x="8431" y="12990"/>
                    <a:pt x="7919" y="13038"/>
                  </a:cubicBezTo>
                  <a:cubicBezTo>
                    <a:pt x="6645" y="13157"/>
                    <a:pt x="5394" y="13419"/>
                    <a:pt x="4144" y="13752"/>
                  </a:cubicBezTo>
                  <a:cubicBezTo>
                    <a:pt x="3287" y="13955"/>
                    <a:pt x="2442" y="14145"/>
                    <a:pt x="1668" y="14550"/>
                  </a:cubicBezTo>
                  <a:cubicBezTo>
                    <a:pt x="1180" y="14776"/>
                    <a:pt x="727" y="15038"/>
                    <a:pt x="275" y="15300"/>
                  </a:cubicBezTo>
                  <a:close/>
                  <a:moveTo>
                    <a:pt x="1775" y="3548"/>
                  </a:moveTo>
                  <a:cubicBezTo>
                    <a:pt x="1906" y="3537"/>
                    <a:pt x="2001" y="3548"/>
                    <a:pt x="2073" y="3513"/>
                  </a:cubicBezTo>
                  <a:cubicBezTo>
                    <a:pt x="3228" y="3001"/>
                    <a:pt x="4418" y="2560"/>
                    <a:pt x="5633" y="2167"/>
                  </a:cubicBezTo>
                  <a:cubicBezTo>
                    <a:pt x="6490" y="1882"/>
                    <a:pt x="7359" y="1679"/>
                    <a:pt x="8276" y="1739"/>
                  </a:cubicBezTo>
                  <a:cubicBezTo>
                    <a:pt x="8431" y="1751"/>
                    <a:pt x="8669" y="1810"/>
                    <a:pt x="8657" y="1572"/>
                  </a:cubicBezTo>
                  <a:cubicBezTo>
                    <a:pt x="8657" y="1370"/>
                    <a:pt x="8419" y="1382"/>
                    <a:pt x="8264" y="1382"/>
                  </a:cubicBezTo>
                  <a:cubicBezTo>
                    <a:pt x="7299" y="1429"/>
                    <a:pt x="6359" y="1524"/>
                    <a:pt x="5454" y="1882"/>
                  </a:cubicBezTo>
                  <a:cubicBezTo>
                    <a:pt x="4347" y="2322"/>
                    <a:pt x="3251" y="2715"/>
                    <a:pt x="2132" y="3120"/>
                  </a:cubicBezTo>
                  <a:cubicBezTo>
                    <a:pt x="1954" y="3191"/>
                    <a:pt x="1811" y="3251"/>
                    <a:pt x="1775" y="3548"/>
                  </a:cubicBezTo>
                  <a:close/>
                  <a:moveTo>
                    <a:pt x="2954" y="8371"/>
                  </a:moveTo>
                  <a:cubicBezTo>
                    <a:pt x="3085" y="8228"/>
                    <a:pt x="3204" y="8109"/>
                    <a:pt x="3299" y="7966"/>
                  </a:cubicBezTo>
                  <a:cubicBezTo>
                    <a:pt x="3561" y="7597"/>
                    <a:pt x="3478" y="7299"/>
                    <a:pt x="3013" y="7180"/>
                  </a:cubicBezTo>
                  <a:cubicBezTo>
                    <a:pt x="2739" y="7108"/>
                    <a:pt x="2454" y="7073"/>
                    <a:pt x="2192" y="7037"/>
                  </a:cubicBezTo>
                  <a:cubicBezTo>
                    <a:pt x="1954" y="7001"/>
                    <a:pt x="1846" y="7073"/>
                    <a:pt x="1894" y="7335"/>
                  </a:cubicBezTo>
                  <a:cubicBezTo>
                    <a:pt x="2001" y="8001"/>
                    <a:pt x="1894" y="8656"/>
                    <a:pt x="1775" y="9299"/>
                  </a:cubicBezTo>
                  <a:cubicBezTo>
                    <a:pt x="1727" y="9537"/>
                    <a:pt x="1834" y="9740"/>
                    <a:pt x="2061" y="9740"/>
                  </a:cubicBezTo>
                  <a:cubicBezTo>
                    <a:pt x="2370" y="9740"/>
                    <a:pt x="2727" y="9764"/>
                    <a:pt x="3013" y="9644"/>
                  </a:cubicBezTo>
                  <a:cubicBezTo>
                    <a:pt x="3430" y="9454"/>
                    <a:pt x="3632" y="9013"/>
                    <a:pt x="3204" y="8561"/>
                  </a:cubicBezTo>
                  <a:cubicBezTo>
                    <a:pt x="3108" y="8525"/>
                    <a:pt x="3061" y="8466"/>
                    <a:pt x="2954" y="8371"/>
                  </a:cubicBezTo>
                  <a:close/>
                  <a:moveTo>
                    <a:pt x="8300" y="10990"/>
                  </a:moveTo>
                  <a:cubicBezTo>
                    <a:pt x="8097" y="10966"/>
                    <a:pt x="7942" y="10907"/>
                    <a:pt x="7776" y="10907"/>
                  </a:cubicBezTo>
                  <a:cubicBezTo>
                    <a:pt x="7002" y="10942"/>
                    <a:pt x="6216" y="10990"/>
                    <a:pt x="5442" y="11073"/>
                  </a:cubicBezTo>
                  <a:cubicBezTo>
                    <a:pt x="4990" y="11109"/>
                    <a:pt x="4525" y="11216"/>
                    <a:pt x="4097" y="11323"/>
                  </a:cubicBezTo>
                  <a:cubicBezTo>
                    <a:pt x="3442" y="11490"/>
                    <a:pt x="2787" y="11692"/>
                    <a:pt x="2132" y="11883"/>
                  </a:cubicBezTo>
                  <a:cubicBezTo>
                    <a:pt x="2025" y="11919"/>
                    <a:pt x="1918" y="11942"/>
                    <a:pt x="1846" y="11990"/>
                  </a:cubicBezTo>
                  <a:cubicBezTo>
                    <a:pt x="1811" y="12002"/>
                    <a:pt x="1775" y="12097"/>
                    <a:pt x="1787" y="12145"/>
                  </a:cubicBezTo>
                  <a:cubicBezTo>
                    <a:pt x="1823" y="12204"/>
                    <a:pt x="1882" y="12264"/>
                    <a:pt x="1942" y="12276"/>
                  </a:cubicBezTo>
                  <a:cubicBezTo>
                    <a:pt x="1977" y="12288"/>
                    <a:pt x="2061" y="12264"/>
                    <a:pt x="2096" y="12240"/>
                  </a:cubicBezTo>
                  <a:cubicBezTo>
                    <a:pt x="2775" y="12050"/>
                    <a:pt x="3430" y="11835"/>
                    <a:pt x="4097" y="11645"/>
                  </a:cubicBezTo>
                  <a:cubicBezTo>
                    <a:pt x="4323" y="11585"/>
                    <a:pt x="4561" y="11526"/>
                    <a:pt x="4775" y="11490"/>
                  </a:cubicBezTo>
                  <a:cubicBezTo>
                    <a:pt x="5823" y="11323"/>
                    <a:pt x="6847" y="11133"/>
                    <a:pt x="7907" y="11276"/>
                  </a:cubicBezTo>
                  <a:cubicBezTo>
                    <a:pt x="8073" y="11335"/>
                    <a:pt x="8240" y="11288"/>
                    <a:pt x="8300" y="10990"/>
                  </a:cubicBezTo>
                  <a:close/>
                  <a:moveTo>
                    <a:pt x="8240" y="9502"/>
                  </a:moveTo>
                  <a:cubicBezTo>
                    <a:pt x="7907" y="9478"/>
                    <a:pt x="7597" y="9418"/>
                    <a:pt x="7264" y="9418"/>
                  </a:cubicBezTo>
                  <a:cubicBezTo>
                    <a:pt x="6430" y="9406"/>
                    <a:pt x="5585" y="9383"/>
                    <a:pt x="4787" y="9680"/>
                  </a:cubicBezTo>
                  <a:cubicBezTo>
                    <a:pt x="4323" y="9847"/>
                    <a:pt x="3859" y="9966"/>
                    <a:pt x="3382" y="10097"/>
                  </a:cubicBezTo>
                  <a:cubicBezTo>
                    <a:pt x="2918" y="10228"/>
                    <a:pt x="2442" y="10347"/>
                    <a:pt x="1977" y="10490"/>
                  </a:cubicBezTo>
                  <a:cubicBezTo>
                    <a:pt x="1894" y="10514"/>
                    <a:pt x="1799" y="10526"/>
                    <a:pt x="1739" y="10597"/>
                  </a:cubicBezTo>
                  <a:cubicBezTo>
                    <a:pt x="1715" y="10621"/>
                    <a:pt x="1668" y="10692"/>
                    <a:pt x="1680" y="10740"/>
                  </a:cubicBezTo>
                  <a:cubicBezTo>
                    <a:pt x="1704" y="10787"/>
                    <a:pt x="1763" y="10835"/>
                    <a:pt x="1799" y="10847"/>
                  </a:cubicBezTo>
                  <a:cubicBezTo>
                    <a:pt x="1882" y="10859"/>
                    <a:pt x="1954" y="10847"/>
                    <a:pt x="2013" y="10811"/>
                  </a:cubicBezTo>
                  <a:cubicBezTo>
                    <a:pt x="2513" y="10645"/>
                    <a:pt x="3025" y="10502"/>
                    <a:pt x="3525" y="10335"/>
                  </a:cubicBezTo>
                  <a:cubicBezTo>
                    <a:pt x="4978" y="9859"/>
                    <a:pt x="6430" y="9549"/>
                    <a:pt x="7954" y="9847"/>
                  </a:cubicBezTo>
                  <a:cubicBezTo>
                    <a:pt x="8204" y="9883"/>
                    <a:pt x="8252" y="9740"/>
                    <a:pt x="8240" y="9502"/>
                  </a:cubicBezTo>
                  <a:close/>
                  <a:moveTo>
                    <a:pt x="2132" y="4525"/>
                  </a:moveTo>
                  <a:cubicBezTo>
                    <a:pt x="2239" y="4537"/>
                    <a:pt x="2346" y="4572"/>
                    <a:pt x="2418" y="4561"/>
                  </a:cubicBezTo>
                  <a:cubicBezTo>
                    <a:pt x="2847" y="4441"/>
                    <a:pt x="3275" y="4358"/>
                    <a:pt x="3692" y="4191"/>
                  </a:cubicBezTo>
                  <a:cubicBezTo>
                    <a:pt x="4990" y="3656"/>
                    <a:pt x="6335" y="3441"/>
                    <a:pt x="7728" y="3537"/>
                  </a:cubicBezTo>
                  <a:lnTo>
                    <a:pt x="8038" y="3537"/>
                  </a:lnTo>
                  <a:cubicBezTo>
                    <a:pt x="8228" y="3525"/>
                    <a:pt x="8276" y="3418"/>
                    <a:pt x="8228" y="3239"/>
                  </a:cubicBezTo>
                  <a:cubicBezTo>
                    <a:pt x="8157" y="3227"/>
                    <a:pt x="8097" y="3191"/>
                    <a:pt x="8038" y="3191"/>
                  </a:cubicBezTo>
                  <a:cubicBezTo>
                    <a:pt x="7180" y="3108"/>
                    <a:pt x="6323" y="3239"/>
                    <a:pt x="5478" y="3358"/>
                  </a:cubicBezTo>
                  <a:cubicBezTo>
                    <a:pt x="4740" y="3465"/>
                    <a:pt x="4061" y="3787"/>
                    <a:pt x="3370" y="3965"/>
                  </a:cubicBezTo>
                  <a:cubicBezTo>
                    <a:pt x="3144" y="4025"/>
                    <a:pt x="2906" y="4060"/>
                    <a:pt x="2680" y="4132"/>
                  </a:cubicBezTo>
                  <a:cubicBezTo>
                    <a:pt x="2477" y="4203"/>
                    <a:pt x="2239" y="4203"/>
                    <a:pt x="2132" y="4525"/>
                  </a:cubicBezTo>
                  <a:close/>
                  <a:moveTo>
                    <a:pt x="1846" y="6013"/>
                  </a:moveTo>
                  <a:cubicBezTo>
                    <a:pt x="1989" y="6013"/>
                    <a:pt x="2085" y="6025"/>
                    <a:pt x="2180" y="6013"/>
                  </a:cubicBezTo>
                  <a:cubicBezTo>
                    <a:pt x="3513" y="5680"/>
                    <a:pt x="4847" y="5358"/>
                    <a:pt x="6228" y="5263"/>
                  </a:cubicBezTo>
                  <a:cubicBezTo>
                    <a:pt x="6430" y="5251"/>
                    <a:pt x="6490" y="5132"/>
                    <a:pt x="6490" y="4894"/>
                  </a:cubicBezTo>
                  <a:cubicBezTo>
                    <a:pt x="6180" y="4918"/>
                    <a:pt x="5883" y="4930"/>
                    <a:pt x="5597" y="5001"/>
                  </a:cubicBezTo>
                  <a:cubicBezTo>
                    <a:pt x="4466" y="5215"/>
                    <a:pt x="3335" y="5453"/>
                    <a:pt x="2215" y="5680"/>
                  </a:cubicBezTo>
                  <a:cubicBezTo>
                    <a:pt x="2073" y="5715"/>
                    <a:pt x="1894" y="5739"/>
                    <a:pt x="1846" y="6013"/>
                  </a:cubicBezTo>
                  <a:close/>
                  <a:moveTo>
                    <a:pt x="7299" y="7632"/>
                  </a:moveTo>
                  <a:cubicBezTo>
                    <a:pt x="7026" y="7668"/>
                    <a:pt x="6764" y="7716"/>
                    <a:pt x="6514" y="7751"/>
                  </a:cubicBezTo>
                  <a:cubicBezTo>
                    <a:pt x="5883" y="7811"/>
                    <a:pt x="5240" y="7859"/>
                    <a:pt x="4621" y="7894"/>
                  </a:cubicBezTo>
                  <a:cubicBezTo>
                    <a:pt x="4490" y="7918"/>
                    <a:pt x="4275" y="7882"/>
                    <a:pt x="4287" y="8085"/>
                  </a:cubicBezTo>
                  <a:cubicBezTo>
                    <a:pt x="4299" y="8299"/>
                    <a:pt x="4501" y="8240"/>
                    <a:pt x="4644" y="8228"/>
                  </a:cubicBezTo>
                  <a:cubicBezTo>
                    <a:pt x="5454" y="8168"/>
                    <a:pt x="6252" y="8109"/>
                    <a:pt x="7073" y="8049"/>
                  </a:cubicBezTo>
                  <a:cubicBezTo>
                    <a:pt x="7323" y="8037"/>
                    <a:pt x="7323" y="7882"/>
                    <a:pt x="7299" y="7632"/>
                  </a:cubicBezTo>
                  <a:close/>
                  <a:moveTo>
                    <a:pt x="2144" y="13109"/>
                  </a:moveTo>
                  <a:cubicBezTo>
                    <a:pt x="2323" y="13097"/>
                    <a:pt x="2489" y="13109"/>
                    <a:pt x="2632" y="13073"/>
                  </a:cubicBezTo>
                  <a:cubicBezTo>
                    <a:pt x="3251" y="12943"/>
                    <a:pt x="3870" y="12800"/>
                    <a:pt x="4490" y="12645"/>
                  </a:cubicBezTo>
                  <a:cubicBezTo>
                    <a:pt x="4597" y="12621"/>
                    <a:pt x="4787" y="12585"/>
                    <a:pt x="4752" y="12407"/>
                  </a:cubicBezTo>
                  <a:cubicBezTo>
                    <a:pt x="4716" y="12228"/>
                    <a:pt x="4561" y="12264"/>
                    <a:pt x="4418" y="12276"/>
                  </a:cubicBezTo>
                  <a:cubicBezTo>
                    <a:pt x="4394" y="12276"/>
                    <a:pt x="4359" y="12288"/>
                    <a:pt x="4335" y="12288"/>
                  </a:cubicBezTo>
                  <a:cubicBezTo>
                    <a:pt x="3704" y="12454"/>
                    <a:pt x="3085" y="12597"/>
                    <a:pt x="2466" y="12764"/>
                  </a:cubicBezTo>
                  <a:cubicBezTo>
                    <a:pt x="2323" y="12812"/>
                    <a:pt x="2144" y="12812"/>
                    <a:pt x="2144" y="13109"/>
                  </a:cubicBezTo>
                  <a:close/>
                  <a:moveTo>
                    <a:pt x="6299" y="12204"/>
                  </a:moveTo>
                  <a:cubicBezTo>
                    <a:pt x="6192" y="12157"/>
                    <a:pt x="6133" y="12097"/>
                    <a:pt x="6085" y="12097"/>
                  </a:cubicBezTo>
                  <a:cubicBezTo>
                    <a:pt x="6025" y="12109"/>
                    <a:pt x="5978" y="12181"/>
                    <a:pt x="5978" y="12228"/>
                  </a:cubicBezTo>
                  <a:cubicBezTo>
                    <a:pt x="5978" y="12276"/>
                    <a:pt x="6061" y="12359"/>
                    <a:pt x="6085" y="12359"/>
                  </a:cubicBezTo>
                  <a:cubicBezTo>
                    <a:pt x="6156" y="12347"/>
                    <a:pt x="6216" y="12276"/>
                    <a:pt x="6299" y="12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4624075" y="3114500"/>
              <a:ext cx="234875" cy="359000"/>
            </a:xfrm>
            <a:custGeom>
              <a:avLst/>
              <a:gdLst/>
              <a:ahLst/>
              <a:cxnLst/>
              <a:rect l="l" t="t" r="r" b="b"/>
              <a:pathLst>
                <a:path w="9395" h="14360" extrusionOk="0">
                  <a:moveTo>
                    <a:pt x="9109" y="14359"/>
                  </a:moveTo>
                  <a:cubicBezTo>
                    <a:pt x="8704" y="14157"/>
                    <a:pt x="8335" y="14002"/>
                    <a:pt x="7990" y="13812"/>
                  </a:cubicBezTo>
                  <a:cubicBezTo>
                    <a:pt x="7263" y="13407"/>
                    <a:pt x="6501" y="13181"/>
                    <a:pt x="5692" y="13109"/>
                  </a:cubicBezTo>
                  <a:cubicBezTo>
                    <a:pt x="4704" y="13014"/>
                    <a:pt x="3727" y="12883"/>
                    <a:pt x="2739" y="12824"/>
                  </a:cubicBezTo>
                  <a:cubicBezTo>
                    <a:pt x="2191" y="12800"/>
                    <a:pt x="1620" y="12859"/>
                    <a:pt x="1060" y="12883"/>
                  </a:cubicBezTo>
                  <a:cubicBezTo>
                    <a:pt x="834" y="12907"/>
                    <a:pt x="608" y="12919"/>
                    <a:pt x="346" y="12931"/>
                  </a:cubicBezTo>
                  <a:cubicBezTo>
                    <a:pt x="310" y="12764"/>
                    <a:pt x="286" y="12597"/>
                    <a:pt x="274" y="12454"/>
                  </a:cubicBezTo>
                  <a:cubicBezTo>
                    <a:pt x="227" y="11335"/>
                    <a:pt x="191" y="10204"/>
                    <a:pt x="155" y="9085"/>
                  </a:cubicBezTo>
                  <a:cubicBezTo>
                    <a:pt x="108" y="8121"/>
                    <a:pt x="13" y="7144"/>
                    <a:pt x="13" y="6168"/>
                  </a:cubicBezTo>
                  <a:cubicBezTo>
                    <a:pt x="1" y="5144"/>
                    <a:pt x="72" y="4108"/>
                    <a:pt x="96" y="3072"/>
                  </a:cubicBezTo>
                  <a:cubicBezTo>
                    <a:pt x="96" y="2322"/>
                    <a:pt x="36" y="1572"/>
                    <a:pt x="13" y="810"/>
                  </a:cubicBezTo>
                  <a:lnTo>
                    <a:pt x="13" y="155"/>
                  </a:lnTo>
                  <a:cubicBezTo>
                    <a:pt x="274" y="96"/>
                    <a:pt x="489" y="1"/>
                    <a:pt x="715" y="1"/>
                  </a:cubicBezTo>
                  <a:cubicBezTo>
                    <a:pt x="2382" y="24"/>
                    <a:pt x="4049" y="155"/>
                    <a:pt x="5644" y="715"/>
                  </a:cubicBezTo>
                  <a:cubicBezTo>
                    <a:pt x="5751" y="739"/>
                    <a:pt x="5835" y="774"/>
                    <a:pt x="5942" y="810"/>
                  </a:cubicBezTo>
                  <a:cubicBezTo>
                    <a:pt x="6847" y="1286"/>
                    <a:pt x="7775" y="1763"/>
                    <a:pt x="8680" y="2263"/>
                  </a:cubicBezTo>
                  <a:cubicBezTo>
                    <a:pt x="9157" y="2513"/>
                    <a:pt x="9395" y="2894"/>
                    <a:pt x="9395" y="3477"/>
                  </a:cubicBezTo>
                  <a:cubicBezTo>
                    <a:pt x="9359" y="5751"/>
                    <a:pt x="9383" y="8037"/>
                    <a:pt x="9347" y="10299"/>
                  </a:cubicBezTo>
                  <a:cubicBezTo>
                    <a:pt x="9347" y="10680"/>
                    <a:pt x="9287" y="11050"/>
                    <a:pt x="9276" y="11442"/>
                  </a:cubicBezTo>
                  <a:cubicBezTo>
                    <a:pt x="9240" y="12204"/>
                    <a:pt x="9228" y="12978"/>
                    <a:pt x="9204" y="13728"/>
                  </a:cubicBezTo>
                  <a:cubicBezTo>
                    <a:pt x="9180" y="13931"/>
                    <a:pt x="9145" y="14121"/>
                    <a:pt x="9109" y="14359"/>
                  </a:cubicBezTo>
                  <a:close/>
                  <a:moveTo>
                    <a:pt x="1596" y="4430"/>
                  </a:moveTo>
                  <a:cubicBezTo>
                    <a:pt x="1584" y="4477"/>
                    <a:pt x="1548" y="4525"/>
                    <a:pt x="1537" y="4584"/>
                  </a:cubicBezTo>
                  <a:cubicBezTo>
                    <a:pt x="1608" y="4644"/>
                    <a:pt x="1679" y="4727"/>
                    <a:pt x="1775" y="4763"/>
                  </a:cubicBezTo>
                  <a:cubicBezTo>
                    <a:pt x="1918" y="4799"/>
                    <a:pt x="2084" y="4823"/>
                    <a:pt x="2251" y="4834"/>
                  </a:cubicBezTo>
                  <a:cubicBezTo>
                    <a:pt x="3299" y="4942"/>
                    <a:pt x="4358" y="5013"/>
                    <a:pt x="5382" y="5287"/>
                  </a:cubicBezTo>
                  <a:cubicBezTo>
                    <a:pt x="5823" y="5382"/>
                    <a:pt x="6239" y="5525"/>
                    <a:pt x="6668" y="5644"/>
                  </a:cubicBezTo>
                  <a:cubicBezTo>
                    <a:pt x="6930" y="5716"/>
                    <a:pt x="6930" y="5716"/>
                    <a:pt x="7049" y="5382"/>
                  </a:cubicBezTo>
                  <a:cubicBezTo>
                    <a:pt x="6966" y="5346"/>
                    <a:pt x="6871" y="5275"/>
                    <a:pt x="6787" y="5263"/>
                  </a:cubicBezTo>
                  <a:cubicBezTo>
                    <a:pt x="6323" y="5144"/>
                    <a:pt x="5882" y="5001"/>
                    <a:pt x="5418" y="4930"/>
                  </a:cubicBezTo>
                  <a:cubicBezTo>
                    <a:pt x="4287" y="4751"/>
                    <a:pt x="3144" y="4608"/>
                    <a:pt x="2013" y="4465"/>
                  </a:cubicBezTo>
                  <a:cubicBezTo>
                    <a:pt x="1882" y="4418"/>
                    <a:pt x="1727" y="4430"/>
                    <a:pt x="1596" y="4430"/>
                  </a:cubicBezTo>
                  <a:close/>
                  <a:moveTo>
                    <a:pt x="7502" y="9121"/>
                  </a:moveTo>
                  <a:cubicBezTo>
                    <a:pt x="7609" y="8883"/>
                    <a:pt x="7597" y="8752"/>
                    <a:pt x="7335" y="8704"/>
                  </a:cubicBezTo>
                  <a:cubicBezTo>
                    <a:pt x="6466" y="8561"/>
                    <a:pt x="5573" y="8383"/>
                    <a:pt x="4692" y="8240"/>
                  </a:cubicBezTo>
                  <a:cubicBezTo>
                    <a:pt x="3858" y="8121"/>
                    <a:pt x="3025" y="8037"/>
                    <a:pt x="2191" y="7930"/>
                  </a:cubicBezTo>
                  <a:cubicBezTo>
                    <a:pt x="2060" y="7918"/>
                    <a:pt x="1918" y="7930"/>
                    <a:pt x="1894" y="8109"/>
                  </a:cubicBezTo>
                  <a:cubicBezTo>
                    <a:pt x="1918" y="8144"/>
                    <a:pt x="1941" y="8204"/>
                    <a:pt x="1965" y="8204"/>
                  </a:cubicBezTo>
                  <a:cubicBezTo>
                    <a:pt x="3811" y="8394"/>
                    <a:pt x="5656" y="8633"/>
                    <a:pt x="7502" y="9121"/>
                  </a:cubicBezTo>
                  <a:close/>
                  <a:moveTo>
                    <a:pt x="7311" y="6620"/>
                  </a:moveTo>
                  <a:cubicBezTo>
                    <a:pt x="7073" y="6549"/>
                    <a:pt x="6859" y="6454"/>
                    <a:pt x="6644" y="6394"/>
                  </a:cubicBezTo>
                  <a:cubicBezTo>
                    <a:pt x="5096" y="5989"/>
                    <a:pt x="3501" y="5918"/>
                    <a:pt x="1918" y="5680"/>
                  </a:cubicBezTo>
                  <a:cubicBezTo>
                    <a:pt x="1858" y="5668"/>
                    <a:pt x="1798" y="5704"/>
                    <a:pt x="1739" y="5704"/>
                  </a:cubicBezTo>
                  <a:cubicBezTo>
                    <a:pt x="1727" y="5704"/>
                    <a:pt x="1715" y="5716"/>
                    <a:pt x="1715" y="5727"/>
                  </a:cubicBezTo>
                  <a:cubicBezTo>
                    <a:pt x="1703" y="5739"/>
                    <a:pt x="1703" y="5763"/>
                    <a:pt x="1679" y="5835"/>
                  </a:cubicBezTo>
                  <a:cubicBezTo>
                    <a:pt x="1775" y="5894"/>
                    <a:pt x="1870" y="5977"/>
                    <a:pt x="1977" y="6001"/>
                  </a:cubicBezTo>
                  <a:cubicBezTo>
                    <a:pt x="2394" y="6073"/>
                    <a:pt x="2834" y="6132"/>
                    <a:pt x="3239" y="6180"/>
                  </a:cubicBezTo>
                  <a:cubicBezTo>
                    <a:pt x="4215" y="6275"/>
                    <a:pt x="5180" y="6382"/>
                    <a:pt x="6120" y="6656"/>
                  </a:cubicBezTo>
                  <a:cubicBezTo>
                    <a:pt x="6418" y="6739"/>
                    <a:pt x="6704" y="6859"/>
                    <a:pt x="7001" y="6966"/>
                  </a:cubicBezTo>
                  <a:cubicBezTo>
                    <a:pt x="7061" y="6978"/>
                    <a:pt x="7132" y="6978"/>
                    <a:pt x="7204" y="6978"/>
                  </a:cubicBezTo>
                  <a:cubicBezTo>
                    <a:pt x="7240" y="6859"/>
                    <a:pt x="7263" y="6751"/>
                    <a:pt x="7311" y="6620"/>
                  </a:cubicBezTo>
                  <a:close/>
                  <a:moveTo>
                    <a:pt x="2715" y="3882"/>
                  </a:moveTo>
                  <a:cubicBezTo>
                    <a:pt x="2977" y="3656"/>
                    <a:pt x="2965" y="3477"/>
                    <a:pt x="2906" y="3287"/>
                  </a:cubicBezTo>
                  <a:cubicBezTo>
                    <a:pt x="2834" y="3025"/>
                    <a:pt x="2763" y="2739"/>
                    <a:pt x="2691" y="2465"/>
                  </a:cubicBezTo>
                  <a:cubicBezTo>
                    <a:pt x="2560" y="2025"/>
                    <a:pt x="2429" y="1572"/>
                    <a:pt x="2263" y="1132"/>
                  </a:cubicBezTo>
                  <a:cubicBezTo>
                    <a:pt x="2227" y="1036"/>
                    <a:pt x="2132" y="917"/>
                    <a:pt x="2037" y="905"/>
                  </a:cubicBezTo>
                  <a:cubicBezTo>
                    <a:pt x="1870" y="882"/>
                    <a:pt x="1834" y="1024"/>
                    <a:pt x="1787" y="1155"/>
                  </a:cubicBezTo>
                  <a:cubicBezTo>
                    <a:pt x="1548" y="1917"/>
                    <a:pt x="1322" y="2679"/>
                    <a:pt x="1072" y="3418"/>
                  </a:cubicBezTo>
                  <a:cubicBezTo>
                    <a:pt x="1025" y="3572"/>
                    <a:pt x="1025" y="3680"/>
                    <a:pt x="1215" y="3739"/>
                  </a:cubicBezTo>
                  <a:cubicBezTo>
                    <a:pt x="1251" y="3691"/>
                    <a:pt x="1298" y="3644"/>
                    <a:pt x="1310" y="3596"/>
                  </a:cubicBezTo>
                  <a:cubicBezTo>
                    <a:pt x="1358" y="3406"/>
                    <a:pt x="1394" y="3203"/>
                    <a:pt x="1429" y="2989"/>
                  </a:cubicBezTo>
                  <a:cubicBezTo>
                    <a:pt x="1453" y="2787"/>
                    <a:pt x="1572" y="2679"/>
                    <a:pt x="1787" y="2691"/>
                  </a:cubicBezTo>
                  <a:lnTo>
                    <a:pt x="2394" y="2691"/>
                  </a:lnTo>
                  <a:cubicBezTo>
                    <a:pt x="2501" y="3060"/>
                    <a:pt x="2608" y="3441"/>
                    <a:pt x="2715" y="3882"/>
                  </a:cubicBezTo>
                  <a:close/>
                  <a:moveTo>
                    <a:pt x="7311" y="10085"/>
                  </a:moveTo>
                  <a:cubicBezTo>
                    <a:pt x="6978" y="10002"/>
                    <a:pt x="6668" y="9930"/>
                    <a:pt x="6382" y="9823"/>
                  </a:cubicBezTo>
                  <a:cubicBezTo>
                    <a:pt x="5013" y="9371"/>
                    <a:pt x="3620" y="9418"/>
                    <a:pt x="2215" y="9573"/>
                  </a:cubicBezTo>
                  <a:cubicBezTo>
                    <a:pt x="2144" y="9585"/>
                    <a:pt x="2025" y="9668"/>
                    <a:pt x="2025" y="9752"/>
                  </a:cubicBezTo>
                  <a:cubicBezTo>
                    <a:pt x="2013" y="9907"/>
                    <a:pt x="2156" y="9907"/>
                    <a:pt x="2275" y="9895"/>
                  </a:cubicBezTo>
                  <a:cubicBezTo>
                    <a:pt x="2322" y="9895"/>
                    <a:pt x="2370" y="9883"/>
                    <a:pt x="2418" y="9883"/>
                  </a:cubicBezTo>
                  <a:cubicBezTo>
                    <a:pt x="3811" y="9585"/>
                    <a:pt x="5168" y="9764"/>
                    <a:pt x="6501" y="10228"/>
                  </a:cubicBezTo>
                  <a:lnTo>
                    <a:pt x="7216" y="10442"/>
                  </a:lnTo>
                  <a:cubicBezTo>
                    <a:pt x="7252" y="10383"/>
                    <a:pt x="7275" y="10335"/>
                    <a:pt x="7299" y="10311"/>
                  </a:cubicBezTo>
                  <a:cubicBezTo>
                    <a:pt x="7299" y="10252"/>
                    <a:pt x="7299" y="10192"/>
                    <a:pt x="7311" y="10085"/>
                  </a:cubicBezTo>
                  <a:close/>
                  <a:moveTo>
                    <a:pt x="7406" y="11609"/>
                  </a:moveTo>
                  <a:cubicBezTo>
                    <a:pt x="7371" y="11573"/>
                    <a:pt x="7335" y="11550"/>
                    <a:pt x="7311" y="11550"/>
                  </a:cubicBezTo>
                  <a:cubicBezTo>
                    <a:pt x="5894" y="11192"/>
                    <a:pt x="4454" y="10954"/>
                    <a:pt x="2989" y="10847"/>
                  </a:cubicBezTo>
                  <a:cubicBezTo>
                    <a:pt x="2834" y="10835"/>
                    <a:pt x="2668" y="10823"/>
                    <a:pt x="2501" y="10847"/>
                  </a:cubicBezTo>
                  <a:cubicBezTo>
                    <a:pt x="2441" y="10847"/>
                    <a:pt x="2394" y="10954"/>
                    <a:pt x="2334" y="11014"/>
                  </a:cubicBezTo>
                  <a:cubicBezTo>
                    <a:pt x="2382" y="11061"/>
                    <a:pt x="2441" y="11121"/>
                    <a:pt x="2489" y="11133"/>
                  </a:cubicBezTo>
                  <a:cubicBezTo>
                    <a:pt x="2596" y="11157"/>
                    <a:pt x="2691" y="11133"/>
                    <a:pt x="2799" y="11145"/>
                  </a:cubicBezTo>
                  <a:cubicBezTo>
                    <a:pt x="3442" y="11192"/>
                    <a:pt x="4096" y="11192"/>
                    <a:pt x="4727" y="11311"/>
                  </a:cubicBezTo>
                  <a:cubicBezTo>
                    <a:pt x="5549" y="11454"/>
                    <a:pt x="6359" y="11716"/>
                    <a:pt x="7180" y="11907"/>
                  </a:cubicBezTo>
                  <a:cubicBezTo>
                    <a:pt x="7216" y="11919"/>
                    <a:pt x="7263" y="11907"/>
                    <a:pt x="7323" y="11907"/>
                  </a:cubicBezTo>
                  <a:cubicBezTo>
                    <a:pt x="7382" y="11812"/>
                    <a:pt x="7394" y="11716"/>
                    <a:pt x="7406" y="11609"/>
                  </a:cubicBezTo>
                  <a:close/>
                  <a:moveTo>
                    <a:pt x="3918" y="3037"/>
                  </a:moveTo>
                  <a:cubicBezTo>
                    <a:pt x="3882" y="3060"/>
                    <a:pt x="3775" y="3108"/>
                    <a:pt x="3775" y="3156"/>
                  </a:cubicBezTo>
                  <a:cubicBezTo>
                    <a:pt x="3775" y="3227"/>
                    <a:pt x="3823" y="3334"/>
                    <a:pt x="3870" y="3358"/>
                  </a:cubicBezTo>
                  <a:cubicBezTo>
                    <a:pt x="3977" y="3406"/>
                    <a:pt x="4096" y="3418"/>
                    <a:pt x="4215" y="3430"/>
                  </a:cubicBezTo>
                  <a:cubicBezTo>
                    <a:pt x="5251" y="3656"/>
                    <a:pt x="6311" y="3763"/>
                    <a:pt x="7311" y="4144"/>
                  </a:cubicBezTo>
                  <a:cubicBezTo>
                    <a:pt x="7371" y="4168"/>
                    <a:pt x="7430" y="4203"/>
                    <a:pt x="7466" y="4203"/>
                  </a:cubicBezTo>
                  <a:cubicBezTo>
                    <a:pt x="7561" y="4180"/>
                    <a:pt x="7680" y="4132"/>
                    <a:pt x="7704" y="4072"/>
                  </a:cubicBezTo>
                  <a:cubicBezTo>
                    <a:pt x="7728" y="4001"/>
                    <a:pt x="7668" y="3882"/>
                    <a:pt x="7609" y="3822"/>
                  </a:cubicBezTo>
                  <a:cubicBezTo>
                    <a:pt x="7513" y="3751"/>
                    <a:pt x="7394" y="3727"/>
                    <a:pt x="7275" y="3703"/>
                  </a:cubicBezTo>
                  <a:cubicBezTo>
                    <a:pt x="6311" y="3513"/>
                    <a:pt x="5347" y="3310"/>
                    <a:pt x="4370" y="3132"/>
                  </a:cubicBezTo>
                  <a:cubicBezTo>
                    <a:pt x="4227" y="3096"/>
                    <a:pt x="4096" y="3060"/>
                    <a:pt x="3918" y="3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4592525" y="3147550"/>
              <a:ext cx="255700" cy="352725"/>
            </a:xfrm>
            <a:custGeom>
              <a:avLst/>
              <a:gdLst/>
              <a:ahLst/>
              <a:cxnLst/>
              <a:rect l="l" t="t" r="r" b="b"/>
              <a:pathLst>
                <a:path w="10228" h="14109" extrusionOk="0">
                  <a:moveTo>
                    <a:pt x="1001" y="119"/>
                  </a:moveTo>
                  <a:lnTo>
                    <a:pt x="1036" y="750"/>
                  </a:lnTo>
                  <a:cubicBezTo>
                    <a:pt x="1048" y="2453"/>
                    <a:pt x="1036" y="4167"/>
                    <a:pt x="1072" y="5882"/>
                  </a:cubicBezTo>
                  <a:cubicBezTo>
                    <a:pt x="1084" y="6822"/>
                    <a:pt x="1191" y="7775"/>
                    <a:pt x="1215" y="8704"/>
                  </a:cubicBezTo>
                  <a:cubicBezTo>
                    <a:pt x="1251" y="9716"/>
                    <a:pt x="1227" y="10751"/>
                    <a:pt x="1227" y="11763"/>
                  </a:cubicBezTo>
                  <a:cubicBezTo>
                    <a:pt x="1227" y="11954"/>
                    <a:pt x="1322" y="12025"/>
                    <a:pt x="1489" y="12037"/>
                  </a:cubicBezTo>
                  <a:cubicBezTo>
                    <a:pt x="1548" y="12037"/>
                    <a:pt x="1608" y="12037"/>
                    <a:pt x="1667" y="12025"/>
                  </a:cubicBezTo>
                  <a:cubicBezTo>
                    <a:pt x="3096" y="11716"/>
                    <a:pt x="4501" y="11835"/>
                    <a:pt x="5942" y="12014"/>
                  </a:cubicBezTo>
                  <a:cubicBezTo>
                    <a:pt x="6632" y="12097"/>
                    <a:pt x="7335" y="12204"/>
                    <a:pt x="8037" y="12335"/>
                  </a:cubicBezTo>
                  <a:cubicBezTo>
                    <a:pt x="8335" y="12395"/>
                    <a:pt x="8621" y="12549"/>
                    <a:pt x="8895" y="12668"/>
                  </a:cubicBezTo>
                  <a:cubicBezTo>
                    <a:pt x="9156" y="12787"/>
                    <a:pt x="9383" y="12918"/>
                    <a:pt x="9645" y="13049"/>
                  </a:cubicBezTo>
                  <a:cubicBezTo>
                    <a:pt x="9859" y="13168"/>
                    <a:pt x="10121" y="13276"/>
                    <a:pt x="10228" y="13549"/>
                  </a:cubicBezTo>
                  <a:cubicBezTo>
                    <a:pt x="10180" y="13585"/>
                    <a:pt x="10145" y="13621"/>
                    <a:pt x="10133" y="13621"/>
                  </a:cubicBezTo>
                  <a:cubicBezTo>
                    <a:pt x="8752" y="13668"/>
                    <a:pt x="7371" y="13692"/>
                    <a:pt x="5977" y="13752"/>
                  </a:cubicBezTo>
                  <a:cubicBezTo>
                    <a:pt x="5204" y="13788"/>
                    <a:pt x="4418" y="13871"/>
                    <a:pt x="3644" y="13930"/>
                  </a:cubicBezTo>
                  <a:cubicBezTo>
                    <a:pt x="3132" y="13966"/>
                    <a:pt x="2644" y="13990"/>
                    <a:pt x="2144" y="14026"/>
                  </a:cubicBezTo>
                  <a:cubicBezTo>
                    <a:pt x="1727" y="14038"/>
                    <a:pt x="1322" y="14061"/>
                    <a:pt x="905" y="14097"/>
                  </a:cubicBezTo>
                  <a:cubicBezTo>
                    <a:pt x="715" y="14109"/>
                    <a:pt x="536" y="14097"/>
                    <a:pt x="310" y="14097"/>
                  </a:cubicBezTo>
                  <a:cubicBezTo>
                    <a:pt x="286" y="13811"/>
                    <a:pt x="251" y="13573"/>
                    <a:pt x="239" y="13335"/>
                  </a:cubicBezTo>
                  <a:cubicBezTo>
                    <a:pt x="191" y="12430"/>
                    <a:pt x="143" y="11502"/>
                    <a:pt x="132" y="10597"/>
                  </a:cubicBezTo>
                  <a:cubicBezTo>
                    <a:pt x="120" y="9180"/>
                    <a:pt x="132" y="7751"/>
                    <a:pt x="120" y="6346"/>
                  </a:cubicBezTo>
                  <a:cubicBezTo>
                    <a:pt x="84" y="4501"/>
                    <a:pt x="48" y="2655"/>
                    <a:pt x="12" y="810"/>
                  </a:cubicBezTo>
                  <a:cubicBezTo>
                    <a:pt x="1" y="12"/>
                    <a:pt x="12" y="0"/>
                    <a:pt x="798" y="60"/>
                  </a:cubicBezTo>
                  <a:cubicBezTo>
                    <a:pt x="846" y="95"/>
                    <a:pt x="882" y="107"/>
                    <a:pt x="1001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4880350" y="3133550"/>
              <a:ext cx="270600" cy="356025"/>
            </a:xfrm>
            <a:custGeom>
              <a:avLst/>
              <a:gdLst/>
              <a:ahLst/>
              <a:cxnLst/>
              <a:rect l="l" t="t" r="r" b="b"/>
              <a:pathLst>
                <a:path w="10824" h="14241" extrusionOk="0">
                  <a:moveTo>
                    <a:pt x="9966" y="1"/>
                  </a:moveTo>
                  <a:cubicBezTo>
                    <a:pt x="10240" y="12"/>
                    <a:pt x="10490" y="24"/>
                    <a:pt x="10776" y="60"/>
                  </a:cubicBezTo>
                  <a:cubicBezTo>
                    <a:pt x="10788" y="203"/>
                    <a:pt x="10824" y="322"/>
                    <a:pt x="10824" y="441"/>
                  </a:cubicBezTo>
                  <a:cubicBezTo>
                    <a:pt x="10812" y="1310"/>
                    <a:pt x="10776" y="2179"/>
                    <a:pt x="10752" y="3049"/>
                  </a:cubicBezTo>
                  <a:cubicBezTo>
                    <a:pt x="10705" y="4120"/>
                    <a:pt x="10633" y="5204"/>
                    <a:pt x="10586" y="6275"/>
                  </a:cubicBezTo>
                  <a:cubicBezTo>
                    <a:pt x="10574" y="6549"/>
                    <a:pt x="10621" y="6811"/>
                    <a:pt x="10621" y="7061"/>
                  </a:cubicBezTo>
                  <a:cubicBezTo>
                    <a:pt x="10597" y="9359"/>
                    <a:pt x="10574" y="11645"/>
                    <a:pt x="10562" y="13931"/>
                  </a:cubicBezTo>
                  <a:cubicBezTo>
                    <a:pt x="10562" y="14002"/>
                    <a:pt x="10538" y="14062"/>
                    <a:pt x="10526" y="14169"/>
                  </a:cubicBezTo>
                  <a:cubicBezTo>
                    <a:pt x="10419" y="14181"/>
                    <a:pt x="10336" y="14193"/>
                    <a:pt x="10264" y="14181"/>
                  </a:cubicBezTo>
                  <a:cubicBezTo>
                    <a:pt x="8216" y="14050"/>
                    <a:pt x="6192" y="14002"/>
                    <a:pt x="4156" y="14074"/>
                  </a:cubicBezTo>
                  <a:cubicBezTo>
                    <a:pt x="3978" y="14074"/>
                    <a:pt x="3799" y="14133"/>
                    <a:pt x="3632" y="14133"/>
                  </a:cubicBezTo>
                  <a:cubicBezTo>
                    <a:pt x="2513" y="14181"/>
                    <a:pt x="1394" y="14205"/>
                    <a:pt x="275" y="14240"/>
                  </a:cubicBezTo>
                  <a:cubicBezTo>
                    <a:pt x="203" y="14240"/>
                    <a:pt x="132" y="14228"/>
                    <a:pt x="1" y="14193"/>
                  </a:cubicBezTo>
                  <a:cubicBezTo>
                    <a:pt x="299" y="13931"/>
                    <a:pt x="596" y="13788"/>
                    <a:pt x="894" y="13657"/>
                  </a:cubicBezTo>
                  <a:cubicBezTo>
                    <a:pt x="2144" y="13109"/>
                    <a:pt x="3489" y="12835"/>
                    <a:pt x="4811" y="12538"/>
                  </a:cubicBezTo>
                  <a:cubicBezTo>
                    <a:pt x="6037" y="12276"/>
                    <a:pt x="7276" y="12121"/>
                    <a:pt x="8550" y="12109"/>
                  </a:cubicBezTo>
                  <a:cubicBezTo>
                    <a:pt x="8788" y="12109"/>
                    <a:pt x="9038" y="12002"/>
                    <a:pt x="9276" y="11931"/>
                  </a:cubicBezTo>
                  <a:cubicBezTo>
                    <a:pt x="9454" y="11871"/>
                    <a:pt x="9502" y="11704"/>
                    <a:pt x="9514" y="11550"/>
                  </a:cubicBezTo>
                  <a:cubicBezTo>
                    <a:pt x="9562" y="10919"/>
                    <a:pt x="9597" y="10311"/>
                    <a:pt x="9633" y="9680"/>
                  </a:cubicBezTo>
                  <a:cubicBezTo>
                    <a:pt x="9669" y="9049"/>
                    <a:pt x="9669" y="8394"/>
                    <a:pt x="9693" y="7740"/>
                  </a:cubicBezTo>
                  <a:cubicBezTo>
                    <a:pt x="9728" y="6799"/>
                    <a:pt x="9752" y="5846"/>
                    <a:pt x="9800" y="4906"/>
                  </a:cubicBezTo>
                  <a:cubicBezTo>
                    <a:pt x="9812" y="4322"/>
                    <a:pt x="9859" y="3763"/>
                    <a:pt x="9871" y="3179"/>
                  </a:cubicBezTo>
                  <a:cubicBezTo>
                    <a:pt x="9907" y="2275"/>
                    <a:pt x="9919" y="1346"/>
                    <a:pt x="9943" y="441"/>
                  </a:cubicBezTo>
                  <a:cubicBezTo>
                    <a:pt x="9919" y="310"/>
                    <a:pt x="9943" y="19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5007450" y="340770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322" y="107"/>
                  </a:moveTo>
                  <a:cubicBezTo>
                    <a:pt x="239" y="179"/>
                    <a:pt x="179" y="250"/>
                    <a:pt x="108" y="262"/>
                  </a:cubicBezTo>
                  <a:cubicBezTo>
                    <a:pt x="84" y="286"/>
                    <a:pt x="1" y="179"/>
                    <a:pt x="1" y="131"/>
                  </a:cubicBezTo>
                  <a:cubicBezTo>
                    <a:pt x="1" y="84"/>
                    <a:pt x="72" y="12"/>
                    <a:pt x="108" y="0"/>
                  </a:cubicBezTo>
                  <a:cubicBezTo>
                    <a:pt x="156" y="0"/>
                    <a:pt x="239" y="60"/>
                    <a:pt x="322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4906550" y="3321675"/>
              <a:ext cx="30975" cy="23825"/>
            </a:xfrm>
            <a:custGeom>
              <a:avLst/>
              <a:gdLst/>
              <a:ahLst/>
              <a:cxnLst/>
              <a:rect l="l" t="t" r="r" b="b"/>
              <a:pathLst>
                <a:path w="1239" h="953" extrusionOk="0">
                  <a:moveTo>
                    <a:pt x="251" y="0"/>
                  </a:moveTo>
                  <a:cubicBezTo>
                    <a:pt x="489" y="60"/>
                    <a:pt x="763" y="72"/>
                    <a:pt x="965" y="167"/>
                  </a:cubicBezTo>
                  <a:cubicBezTo>
                    <a:pt x="1239" y="286"/>
                    <a:pt x="1215" y="548"/>
                    <a:pt x="965" y="703"/>
                  </a:cubicBezTo>
                  <a:cubicBezTo>
                    <a:pt x="917" y="715"/>
                    <a:pt x="894" y="750"/>
                    <a:pt x="846" y="750"/>
                  </a:cubicBezTo>
                  <a:cubicBezTo>
                    <a:pt x="608" y="810"/>
                    <a:pt x="322" y="953"/>
                    <a:pt x="144" y="727"/>
                  </a:cubicBezTo>
                  <a:cubicBezTo>
                    <a:pt x="1" y="536"/>
                    <a:pt x="120" y="27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4910725" y="3290125"/>
              <a:ext cx="26800" cy="23825"/>
            </a:xfrm>
            <a:custGeom>
              <a:avLst/>
              <a:gdLst/>
              <a:ahLst/>
              <a:cxnLst/>
              <a:rect l="l" t="t" r="r" b="b"/>
              <a:pathLst>
                <a:path w="1072" h="953" extrusionOk="0">
                  <a:moveTo>
                    <a:pt x="0" y="60"/>
                  </a:moveTo>
                  <a:cubicBezTo>
                    <a:pt x="405" y="0"/>
                    <a:pt x="739" y="12"/>
                    <a:pt x="1072" y="262"/>
                  </a:cubicBezTo>
                  <a:cubicBezTo>
                    <a:pt x="917" y="726"/>
                    <a:pt x="512" y="786"/>
                    <a:pt x="96" y="953"/>
                  </a:cubicBezTo>
                  <a:cubicBezTo>
                    <a:pt x="72" y="619"/>
                    <a:pt x="36" y="357"/>
                    <a:pt x="0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4667525" y="3153500"/>
              <a:ext cx="13425" cy="19075"/>
            </a:xfrm>
            <a:custGeom>
              <a:avLst/>
              <a:gdLst/>
              <a:ahLst/>
              <a:cxnLst/>
              <a:rect l="l" t="t" r="r" b="b"/>
              <a:pathLst>
                <a:path w="537" h="763" extrusionOk="0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4582100" y="3095150"/>
              <a:ext cx="581650" cy="417350"/>
            </a:xfrm>
            <a:custGeom>
              <a:avLst/>
              <a:gdLst/>
              <a:ahLst/>
              <a:cxnLst/>
              <a:rect l="l" t="t" r="r" b="b"/>
              <a:pathLst>
                <a:path w="23266" h="16694" extrusionOk="0">
                  <a:moveTo>
                    <a:pt x="22742" y="1060"/>
                  </a:moveTo>
                  <a:cubicBezTo>
                    <a:pt x="22551" y="1025"/>
                    <a:pt x="22373" y="1013"/>
                    <a:pt x="22158" y="1001"/>
                  </a:cubicBezTo>
                  <a:cubicBezTo>
                    <a:pt x="22099" y="1001"/>
                    <a:pt x="22027" y="977"/>
                    <a:pt x="21968" y="977"/>
                  </a:cubicBezTo>
                  <a:cubicBezTo>
                    <a:pt x="21956" y="953"/>
                    <a:pt x="21956" y="917"/>
                    <a:pt x="21932" y="905"/>
                  </a:cubicBezTo>
                  <a:lnTo>
                    <a:pt x="21932" y="739"/>
                  </a:lnTo>
                  <a:cubicBezTo>
                    <a:pt x="21932" y="572"/>
                    <a:pt x="21932" y="417"/>
                    <a:pt x="21825" y="310"/>
                  </a:cubicBezTo>
                  <a:cubicBezTo>
                    <a:pt x="21718" y="191"/>
                    <a:pt x="21515" y="167"/>
                    <a:pt x="21349" y="143"/>
                  </a:cubicBezTo>
                  <a:cubicBezTo>
                    <a:pt x="21313" y="143"/>
                    <a:pt x="21265" y="132"/>
                    <a:pt x="21218" y="132"/>
                  </a:cubicBezTo>
                  <a:cubicBezTo>
                    <a:pt x="20730" y="36"/>
                    <a:pt x="20194" y="1"/>
                    <a:pt x="19610" y="1"/>
                  </a:cubicBezTo>
                  <a:cubicBezTo>
                    <a:pt x="18753" y="1"/>
                    <a:pt x="17884" y="84"/>
                    <a:pt x="17051" y="179"/>
                  </a:cubicBezTo>
                  <a:lnTo>
                    <a:pt x="16860" y="191"/>
                  </a:lnTo>
                  <a:cubicBezTo>
                    <a:pt x="16693" y="203"/>
                    <a:pt x="16551" y="286"/>
                    <a:pt x="16408" y="358"/>
                  </a:cubicBezTo>
                  <a:cubicBezTo>
                    <a:pt x="16324" y="405"/>
                    <a:pt x="16229" y="441"/>
                    <a:pt x="16158" y="465"/>
                  </a:cubicBezTo>
                  <a:cubicBezTo>
                    <a:pt x="15038" y="798"/>
                    <a:pt x="13967" y="1156"/>
                    <a:pt x="12991" y="1775"/>
                  </a:cubicBezTo>
                  <a:cubicBezTo>
                    <a:pt x="12538" y="2037"/>
                    <a:pt x="12109" y="2334"/>
                    <a:pt x="11681" y="2608"/>
                  </a:cubicBezTo>
                  <a:lnTo>
                    <a:pt x="11193" y="2918"/>
                  </a:lnTo>
                  <a:cubicBezTo>
                    <a:pt x="11086" y="2858"/>
                    <a:pt x="10990" y="2799"/>
                    <a:pt x="10895" y="2739"/>
                  </a:cubicBezTo>
                  <a:cubicBezTo>
                    <a:pt x="10609" y="2572"/>
                    <a:pt x="10312" y="2394"/>
                    <a:pt x="10014" y="2251"/>
                  </a:cubicBezTo>
                  <a:cubicBezTo>
                    <a:pt x="9776" y="2132"/>
                    <a:pt x="9526" y="2025"/>
                    <a:pt x="9288" y="1918"/>
                  </a:cubicBezTo>
                  <a:cubicBezTo>
                    <a:pt x="8907" y="1751"/>
                    <a:pt x="8526" y="1608"/>
                    <a:pt x="8180" y="1394"/>
                  </a:cubicBezTo>
                  <a:cubicBezTo>
                    <a:pt x="7347" y="905"/>
                    <a:pt x="6454" y="739"/>
                    <a:pt x="5609" y="608"/>
                  </a:cubicBezTo>
                  <a:cubicBezTo>
                    <a:pt x="4287" y="417"/>
                    <a:pt x="3251" y="310"/>
                    <a:pt x="2287" y="298"/>
                  </a:cubicBezTo>
                  <a:lnTo>
                    <a:pt x="2239" y="298"/>
                  </a:lnTo>
                  <a:cubicBezTo>
                    <a:pt x="1930" y="298"/>
                    <a:pt x="1668" y="370"/>
                    <a:pt x="1465" y="429"/>
                  </a:cubicBezTo>
                  <a:cubicBezTo>
                    <a:pt x="1311" y="477"/>
                    <a:pt x="1108" y="608"/>
                    <a:pt x="1168" y="941"/>
                  </a:cubicBezTo>
                  <a:cubicBezTo>
                    <a:pt x="1203" y="1096"/>
                    <a:pt x="1227" y="1275"/>
                    <a:pt x="1251" y="1441"/>
                  </a:cubicBezTo>
                  <a:cubicBezTo>
                    <a:pt x="1263" y="1656"/>
                    <a:pt x="1263" y="1656"/>
                    <a:pt x="1084" y="1667"/>
                  </a:cubicBezTo>
                  <a:cubicBezTo>
                    <a:pt x="1013" y="1679"/>
                    <a:pt x="930" y="1679"/>
                    <a:pt x="834" y="1679"/>
                  </a:cubicBezTo>
                  <a:lnTo>
                    <a:pt x="691" y="1679"/>
                  </a:lnTo>
                  <a:lnTo>
                    <a:pt x="560" y="1679"/>
                  </a:lnTo>
                  <a:cubicBezTo>
                    <a:pt x="275" y="1679"/>
                    <a:pt x="84" y="1751"/>
                    <a:pt x="25" y="2108"/>
                  </a:cubicBezTo>
                  <a:cubicBezTo>
                    <a:pt x="1" y="2287"/>
                    <a:pt x="1" y="2465"/>
                    <a:pt x="13" y="2584"/>
                  </a:cubicBezTo>
                  <a:cubicBezTo>
                    <a:pt x="25" y="2787"/>
                    <a:pt x="37" y="2965"/>
                    <a:pt x="60" y="3156"/>
                  </a:cubicBezTo>
                  <a:cubicBezTo>
                    <a:pt x="84" y="3453"/>
                    <a:pt x="96" y="3751"/>
                    <a:pt x="96" y="4049"/>
                  </a:cubicBezTo>
                  <a:cubicBezTo>
                    <a:pt x="120" y="5013"/>
                    <a:pt x="132" y="5966"/>
                    <a:pt x="144" y="6930"/>
                  </a:cubicBezTo>
                  <a:cubicBezTo>
                    <a:pt x="156" y="7609"/>
                    <a:pt x="156" y="8264"/>
                    <a:pt x="179" y="8930"/>
                  </a:cubicBezTo>
                  <a:cubicBezTo>
                    <a:pt x="191" y="10323"/>
                    <a:pt x="215" y="11716"/>
                    <a:pt x="251" y="13109"/>
                  </a:cubicBezTo>
                  <a:lnTo>
                    <a:pt x="263" y="14133"/>
                  </a:lnTo>
                  <a:cubicBezTo>
                    <a:pt x="275" y="14812"/>
                    <a:pt x="298" y="15503"/>
                    <a:pt x="310" y="16205"/>
                  </a:cubicBezTo>
                  <a:cubicBezTo>
                    <a:pt x="322" y="16562"/>
                    <a:pt x="429" y="16669"/>
                    <a:pt x="787" y="16693"/>
                  </a:cubicBezTo>
                  <a:lnTo>
                    <a:pt x="870" y="16693"/>
                  </a:lnTo>
                  <a:cubicBezTo>
                    <a:pt x="930" y="16693"/>
                    <a:pt x="1013" y="16693"/>
                    <a:pt x="1072" y="16681"/>
                  </a:cubicBezTo>
                  <a:cubicBezTo>
                    <a:pt x="1525" y="16646"/>
                    <a:pt x="1977" y="16622"/>
                    <a:pt x="2442" y="16586"/>
                  </a:cubicBezTo>
                  <a:cubicBezTo>
                    <a:pt x="3394" y="16515"/>
                    <a:pt x="4382" y="16455"/>
                    <a:pt x="5359" y="16395"/>
                  </a:cubicBezTo>
                  <a:cubicBezTo>
                    <a:pt x="6573" y="16336"/>
                    <a:pt x="7954" y="16265"/>
                    <a:pt x="9300" y="16265"/>
                  </a:cubicBezTo>
                  <a:cubicBezTo>
                    <a:pt x="9919" y="16265"/>
                    <a:pt x="10490" y="16276"/>
                    <a:pt x="11038" y="16312"/>
                  </a:cubicBezTo>
                  <a:lnTo>
                    <a:pt x="11050" y="16312"/>
                  </a:lnTo>
                  <a:cubicBezTo>
                    <a:pt x="11097" y="16312"/>
                    <a:pt x="11157" y="16288"/>
                    <a:pt x="11193" y="16288"/>
                  </a:cubicBezTo>
                  <a:cubicBezTo>
                    <a:pt x="11217" y="16288"/>
                    <a:pt x="11228" y="16276"/>
                    <a:pt x="11264" y="16276"/>
                  </a:cubicBezTo>
                  <a:lnTo>
                    <a:pt x="11740" y="16253"/>
                  </a:lnTo>
                  <a:cubicBezTo>
                    <a:pt x="12240" y="16217"/>
                    <a:pt x="12776" y="16205"/>
                    <a:pt x="13288" y="16193"/>
                  </a:cubicBezTo>
                  <a:lnTo>
                    <a:pt x="13395" y="16193"/>
                  </a:lnTo>
                  <a:cubicBezTo>
                    <a:pt x="13526" y="16193"/>
                    <a:pt x="13657" y="16193"/>
                    <a:pt x="13788" y="16205"/>
                  </a:cubicBezTo>
                  <a:cubicBezTo>
                    <a:pt x="13931" y="16205"/>
                    <a:pt x="14074" y="16217"/>
                    <a:pt x="14205" y="16217"/>
                  </a:cubicBezTo>
                  <a:lnTo>
                    <a:pt x="14431" y="16217"/>
                  </a:lnTo>
                  <a:cubicBezTo>
                    <a:pt x="14907" y="16193"/>
                    <a:pt x="15396" y="16157"/>
                    <a:pt x="15872" y="16110"/>
                  </a:cubicBezTo>
                  <a:cubicBezTo>
                    <a:pt x="16634" y="16050"/>
                    <a:pt x="17408" y="15991"/>
                    <a:pt x="18182" y="15979"/>
                  </a:cubicBezTo>
                  <a:lnTo>
                    <a:pt x="18717" y="15979"/>
                  </a:lnTo>
                  <a:cubicBezTo>
                    <a:pt x="20122" y="15979"/>
                    <a:pt x="21527" y="16134"/>
                    <a:pt x="22754" y="16265"/>
                  </a:cubicBezTo>
                  <a:lnTo>
                    <a:pt x="22897" y="16276"/>
                  </a:lnTo>
                  <a:lnTo>
                    <a:pt x="22920" y="16110"/>
                  </a:lnTo>
                  <a:cubicBezTo>
                    <a:pt x="22920" y="16074"/>
                    <a:pt x="22920" y="16015"/>
                    <a:pt x="22932" y="15967"/>
                  </a:cubicBezTo>
                  <a:cubicBezTo>
                    <a:pt x="22944" y="15860"/>
                    <a:pt x="22944" y="15741"/>
                    <a:pt x="22944" y="15634"/>
                  </a:cubicBezTo>
                  <a:cubicBezTo>
                    <a:pt x="22944" y="15372"/>
                    <a:pt x="22932" y="15086"/>
                    <a:pt x="22932" y="14824"/>
                  </a:cubicBezTo>
                  <a:cubicBezTo>
                    <a:pt x="22920" y="14360"/>
                    <a:pt x="22920" y="13895"/>
                    <a:pt x="22920" y="13419"/>
                  </a:cubicBezTo>
                  <a:cubicBezTo>
                    <a:pt x="22932" y="12050"/>
                    <a:pt x="22944" y="10621"/>
                    <a:pt x="22992" y="9073"/>
                  </a:cubicBezTo>
                  <a:cubicBezTo>
                    <a:pt x="23016" y="7585"/>
                    <a:pt x="23063" y="6216"/>
                    <a:pt x="23111" y="4918"/>
                  </a:cubicBezTo>
                  <a:cubicBezTo>
                    <a:pt x="23135" y="4287"/>
                    <a:pt x="23170" y="3644"/>
                    <a:pt x="23194" y="3013"/>
                  </a:cubicBezTo>
                  <a:cubicBezTo>
                    <a:pt x="23230" y="2560"/>
                    <a:pt x="23242" y="2108"/>
                    <a:pt x="23254" y="1644"/>
                  </a:cubicBezTo>
                  <a:cubicBezTo>
                    <a:pt x="23266" y="1215"/>
                    <a:pt x="23182" y="1132"/>
                    <a:pt x="22742" y="1060"/>
                  </a:cubicBezTo>
                  <a:close/>
                  <a:moveTo>
                    <a:pt x="3049" y="15955"/>
                  </a:moveTo>
                  <a:cubicBezTo>
                    <a:pt x="2882" y="15967"/>
                    <a:pt x="2727" y="15967"/>
                    <a:pt x="2561" y="15979"/>
                  </a:cubicBezTo>
                  <a:cubicBezTo>
                    <a:pt x="2430" y="16003"/>
                    <a:pt x="2275" y="16003"/>
                    <a:pt x="2144" y="16015"/>
                  </a:cubicBezTo>
                  <a:cubicBezTo>
                    <a:pt x="1870" y="16026"/>
                    <a:pt x="1608" y="16038"/>
                    <a:pt x="1322" y="16062"/>
                  </a:cubicBezTo>
                  <a:lnTo>
                    <a:pt x="1120" y="16062"/>
                  </a:lnTo>
                  <a:lnTo>
                    <a:pt x="882" y="16062"/>
                  </a:lnTo>
                  <a:cubicBezTo>
                    <a:pt x="882" y="16015"/>
                    <a:pt x="858" y="15967"/>
                    <a:pt x="858" y="15919"/>
                  </a:cubicBezTo>
                  <a:cubicBezTo>
                    <a:pt x="846" y="15741"/>
                    <a:pt x="822" y="15598"/>
                    <a:pt x="822" y="15443"/>
                  </a:cubicBezTo>
                  <a:lnTo>
                    <a:pt x="787" y="14872"/>
                  </a:lnTo>
                  <a:cubicBezTo>
                    <a:pt x="763" y="14157"/>
                    <a:pt x="727" y="13419"/>
                    <a:pt x="715" y="12705"/>
                  </a:cubicBezTo>
                  <a:cubicBezTo>
                    <a:pt x="703" y="11990"/>
                    <a:pt x="703" y="11264"/>
                    <a:pt x="703" y="10561"/>
                  </a:cubicBezTo>
                  <a:lnTo>
                    <a:pt x="703" y="8454"/>
                  </a:lnTo>
                  <a:cubicBezTo>
                    <a:pt x="679" y="7287"/>
                    <a:pt x="656" y="6097"/>
                    <a:pt x="644" y="4954"/>
                  </a:cubicBezTo>
                  <a:cubicBezTo>
                    <a:pt x="620" y="4275"/>
                    <a:pt x="608" y="3596"/>
                    <a:pt x="596" y="2918"/>
                  </a:cubicBezTo>
                  <a:cubicBezTo>
                    <a:pt x="596" y="2656"/>
                    <a:pt x="584" y="2394"/>
                    <a:pt x="644" y="2334"/>
                  </a:cubicBezTo>
                  <a:cubicBezTo>
                    <a:pt x="668" y="2299"/>
                    <a:pt x="727" y="2299"/>
                    <a:pt x="846" y="2299"/>
                  </a:cubicBezTo>
                  <a:cubicBezTo>
                    <a:pt x="941" y="2299"/>
                    <a:pt x="1072" y="2322"/>
                    <a:pt x="1215" y="2322"/>
                  </a:cubicBezTo>
                  <a:cubicBezTo>
                    <a:pt x="1239" y="2322"/>
                    <a:pt x="1263" y="2322"/>
                    <a:pt x="1299" y="2334"/>
                  </a:cubicBezTo>
                  <a:cubicBezTo>
                    <a:pt x="1299" y="2370"/>
                    <a:pt x="1299" y="2394"/>
                    <a:pt x="1311" y="2429"/>
                  </a:cubicBezTo>
                  <a:cubicBezTo>
                    <a:pt x="1322" y="2560"/>
                    <a:pt x="1322" y="2691"/>
                    <a:pt x="1322" y="2822"/>
                  </a:cubicBezTo>
                  <a:lnTo>
                    <a:pt x="1322" y="4549"/>
                  </a:lnTo>
                  <a:cubicBezTo>
                    <a:pt x="1322" y="5668"/>
                    <a:pt x="1322" y="6835"/>
                    <a:pt x="1334" y="7978"/>
                  </a:cubicBezTo>
                  <a:cubicBezTo>
                    <a:pt x="1346" y="8478"/>
                    <a:pt x="1382" y="9002"/>
                    <a:pt x="1418" y="9490"/>
                  </a:cubicBezTo>
                  <a:cubicBezTo>
                    <a:pt x="1441" y="9930"/>
                    <a:pt x="1477" y="10371"/>
                    <a:pt x="1489" y="10800"/>
                  </a:cubicBezTo>
                  <a:cubicBezTo>
                    <a:pt x="1513" y="11633"/>
                    <a:pt x="1501" y="12490"/>
                    <a:pt x="1501" y="13300"/>
                  </a:cubicBezTo>
                  <a:lnTo>
                    <a:pt x="1501" y="13859"/>
                  </a:lnTo>
                  <a:cubicBezTo>
                    <a:pt x="1501" y="14121"/>
                    <a:pt x="1632" y="14276"/>
                    <a:pt x="1906" y="14288"/>
                  </a:cubicBezTo>
                  <a:lnTo>
                    <a:pt x="1942" y="14288"/>
                  </a:lnTo>
                  <a:cubicBezTo>
                    <a:pt x="2013" y="14288"/>
                    <a:pt x="2061" y="14288"/>
                    <a:pt x="2132" y="14276"/>
                  </a:cubicBezTo>
                  <a:cubicBezTo>
                    <a:pt x="2704" y="14133"/>
                    <a:pt x="3335" y="14074"/>
                    <a:pt x="4013" y="14074"/>
                  </a:cubicBezTo>
                  <a:cubicBezTo>
                    <a:pt x="4835" y="14074"/>
                    <a:pt x="5656" y="14169"/>
                    <a:pt x="6335" y="14252"/>
                  </a:cubicBezTo>
                  <a:cubicBezTo>
                    <a:pt x="7121" y="14360"/>
                    <a:pt x="7799" y="14467"/>
                    <a:pt x="8419" y="14586"/>
                  </a:cubicBezTo>
                  <a:cubicBezTo>
                    <a:pt x="8657" y="14633"/>
                    <a:pt x="8895" y="14752"/>
                    <a:pt x="9133" y="14848"/>
                  </a:cubicBezTo>
                  <a:lnTo>
                    <a:pt x="9252" y="14907"/>
                  </a:lnTo>
                  <a:cubicBezTo>
                    <a:pt x="9466" y="15002"/>
                    <a:pt x="9669" y="15122"/>
                    <a:pt x="9859" y="15241"/>
                  </a:cubicBezTo>
                  <a:lnTo>
                    <a:pt x="9978" y="15300"/>
                  </a:lnTo>
                  <a:lnTo>
                    <a:pt x="10074" y="15348"/>
                  </a:lnTo>
                  <a:cubicBezTo>
                    <a:pt x="10204" y="15419"/>
                    <a:pt x="10324" y="15479"/>
                    <a:pt x="10419" y="15586"/>
                  </a:cubicBezTo>
                  <a:cubicBezTo>
                    <a:pt x="10002" y="15598"/>
                    <a:pt x="9562" y="15610"/>
                    <a:pt x="9145" y="15610"/>
                  </a:cubicBezTo>
                  <a:cubicBezTo>
                    <a:pt x="8240" y="15645"/>
                    <a:pt x="7299" y="15657"/>
                    <a:pt x="6394" y="15705"/>
                  </a:cubicBezTo>
                  <a:cubicBezTo>
                    <a:pt x="5906" y="15717"/>
                    <a:pt x="5418" y="15764"/>
                    <a:pt x="4942" y="15800"/>
                  </a:cubicBezTo>
                  <a:cubicBezTo>
                    <a:pt x="4644" y="15836"/>
                    <a:pt x="4347" y="15860"/>
                    <a:pt x="4061" y="15884"/>
                  </a:cubicBezTo>
                  <a:cubicBezTo>
                    <a:pt x="3716" y="15919"/>
                    <a:pt x="3382" y="15943"/>
                    <a:pt x="3049" y="15955"/>
                  </a:cubicBezTo>
                  <a:close/>
                  <a:moveTo>
                    <a:pt x="7526" y="1703"/>
                  </a:moveTo>
                  <a:lnTo>
                    <a:pt x="7645" y="1763"/>
                  </a:lnTo>
                  <a:cubicBezTo>
                    <a:pt x="8514" y="2215"/>
                    <a:pt x="9383" y="2680"/>
                    <a:pt x="10264" y="3144"/>
                  </a:cubicBezTo>
                  <a:cubicBezTo>
                    <a:pt x="10716" y="3382"/>
                    <a:pt x="10907" y="3703"/>
                    <a:pt x="10895" y="4227"/>
                  </a:cubicBezTo>
                  <a:cubicBezTo>
                    <a:pt x="10871" y="5608"/>
                    <a:pt x="10871" y="7025"/>
                    <a:pt x="10859" y="8395"/>
                  </a:cubicBezTo>
                  <a:cubicBezTo>
                    <a:pt x="10859" y="9264"/>
                    <a:pt x="10859" y="10157"/>
                    <a:pt x="10847" y="11038"/>
                  </a:cubicBezTo>
                  <a:cubicBezTo>
                    <a:pt x="10847" y="11252"/>
                    <a:pt x="10836" y="11466"/>
                    <a:pt x="10800" y="11681"/>
                  </a:cubicBezTo>
                  <a:cubicBezTo>
                    <a:pt x="10788" y="11847"/>
                    <a:pt x="10776" y="12026"/>
                    <a:pt x="10776" y="12181"/>
                  </a:cubicBezTo>
                  <a:lnTo>
                    <a:pt x="10728" y="13395"/>
                  </a:lnTo>
                  <a:cubicBezTo>
                    <a:pt x="10716" y="13752"/>
                    <a:pt x="10693" y="14121"/>
                    <a:pt x="10693" y="14479"/>
                  </a:cubicBezTo>
                  <a:cubicBezTo>
                    <a:pt x="10693" y="14610"/>
                    <a:pt x="10669" y="14729"/>
                    <a:pt x="10657" y="14883"/>
                  </a:cubicBezTo>
                  <a:lnTo>
                    <a:pt x="10657" y="14895"/>
                  </a:lnTo>
                  <a:cubicBezTo>
                    <a:pt x="10597" y="14860"/>
                    <a:pt x="10514" y="14836"/>
                    <a:pt x="10466" y="14800"/>
                  </a:cubicBezTo>
                  <a:cubicBezTo>
                    <a:pt x="10204" y="14681"/>
                    <a:pt x="9966" y="14562"/>
                    <a:pt x="9728" y="14431"/>
                  </a:cubicBezTo>
                  <a:cubicBezTo>
                    <a:pt x="9014" y="14026"/>
                    <a:pt x="8216" y="13788"/>
                    <a:pt x="7359" y="13717"/>
                  </a:cubicBezTo>
                  <a:cubicBezTo>
                    <a:pt x="7026" y="13693"/>
                    <a:pt x="6680" y="13645"/>
                    <a:pt x="6335" y="13609"/>
                  </a:cubicBezTo>
                  <a:cubicBezTo>
                    <a:pt x="5692" y="13538"/>
                    <a:pt x="5061" y="13478"/>
                    <a:pt x="4406" y="13431"/>
                  </a:cubicBezTo>
                  <a:cubicBezTo>
                    <a:pt x="4299" y="13431"/>
                    <a:pt x="4192" y="13419"/>
                    <a:pt x="4073" y="13419"/>
                  </a:cubicBezTo>
                  <a:cubicBezTo>
                    <a:pt x="3787" y="13419"/>
                    <a:pt x="3489" y="13431"/>
                    <a:pt x="3216" y="13467"/>
                  </a:cubicBezTo>
                  <a:cubicBezTo>
                    <a:pt x="3049" y="13478"/>
                    <a:pt x="2882" y="13490"/>
                    <a:pt x="2704" y="13490"/>
                  </a:cubicBezTo>
                  <a:cubicBezTo>
                    <a:pt x="2561" y="13490"/>
                    <a:pt x="2418" y="13514"/>
                    <a:pt x="2263" y="13526"/>
                  </a:cubicBezTo>
                  <a:lnTo>
                    <a:pt x="2120" y="13538"/>
                  </a:lnTo>
                  <a:lnTo>
                    <a:pt x="2120" y="13514"/>
                  </a:lnTo>
                  <a:cubicBezTo>
                    <a:pt x="2108" y="13407"/>
                    <a:pt x="2096" y="13312"/>
                    <a:pt x="2084" y="13217"/>
                  </a:cubicBezTo>
                  <a:cubicBezTo>
                    <a:pt x="2061" y="12716"/>
                    <a:pt x="2049" y="12228"/>
                    <a:pt x="2025" y="11740"/>
                  </a:cubicBezTo>
                  <a:cubicBezTo>
                    <a:pt x="2001" y="11109"/>
                    <a:pt x="1977" y="10490"/>
                    <a:pt x="1942" y="9847"/>
                  </a:cubicBezTo>
                  <a:cubicBezTo>
                    <a:pt x="1930" y="9490"/>
                    <a:pt x="1918" y="9121"/>
                    <a:pt x="1882" y="8764"/>
                  </a:cubicBezTo>
                  <a:cubicBezTo>
                    <a:pt x="1858" y="8168"/>
                    <a:pt x="1811" y="7537"/>
                    <a:pt x="1811" y="6942"/>
                  </a:cubicBezTo>
                  <a:cubicBezTo>
                    <a:pt x="1811" y="6394"/>
                    <a:pt x="1822" y="5835"/>
                    <a:pt x="1846" y="5275"/>
                  </a:cubicBezTo>
                  <a:cubicBezTo>
                    <a:pt x="1858" y="4823"/>
                    <a:pt x="1870" y="4323"/>
                    <a:pt x="1870" y="3846"/>
                  </a:cubicBezTo>
                  <a:cubicBezTo>
                    <a:pt x="1870" y="3346"/>
                    <a:pt x="1846" y="2834"/>
                    <a:pt x="1822" y="2346"/>
                  </a:cubicBezTo>
                  <a:cubicBezTo>
                    <a:pt x="1811" y="2096"/>
                    <a:pt x="1799" y="1846"/>
                    <a:pt x="1799" y="1584"/>
                  </a:cubicBezTo>
                  <a:lnTo>
                    <a:pt x="1799" y="1167"/>
                  </a:lnTo>
                  <a:lnTo>
                    <a:pt x="1799" y="1048"/>
                  </a:lnTo>
                  <a:lnTo>
                    <a:pt x="1930" y="1013"/>
                  </a:lnTo>
                  <a:cubicBezTo>
                    <a:pt x="2084" y="965"/>
                    <a:pt x="2215" y="917"/>
                    <a:pt x="2346" y="917"/>
                  </a:cubicBezTo>
                  <a:lnTo>
                    <a:pt x="2346" y="917"/>
                  </a:lnTo>
                  <a:cubicBezTo>
                    <a:pt x="3811" y="929"/>
                    <a:pt x="5537" y="1036"/>
                    <a:pt x="7228" y="1620"/>
                  </a:cubicBezTo>
                  <a:cubicBezTo>
                    <a:pt x="7264" y="1632"/>
                    <a:pt x="7287" y="1632"/>
                    <a:pt x="7323" y="1644"/>
                  </a:cubicBezTo>
                  <a:cubicBezTo>
                    <a:pt x="7430" y="1656"/>
                    <a:pt x="7490" y="1679"/>
                    <a:pt x="7526" y="1703"/>
                  </a:cubicBezTo>
                  <a:close/>
                  <a:moveTo>
                    <a:pt x="15789" y="15503"/>
                  </a:moveTo>
                  <a:cubicBezTo>
                    <a:pt x="15705" y="15526"/>
                    <a:pt x="15622" y="15538"/>
                    <a:pt x="15550" y="15538"/>
                  </a:cubicBezTo>
                  <a:cubicBezTo>
                    <a:pt x="14431" y="15586"/>
                    <a:pt x="13288" y="15610"/>
                    <a:pt x="12312" y="15622"/>
                  </a:cubicBezTo>
                  <a:cubicBezTo>
                    <a:pt x="12502" y="15491"/>
                    <a:pt x="12693" y="15419"/>
                    <a:pt x="12883" y="15324"/>
                  </a:cubicBezTo>
                  <a:cubicBezTo>
                    <a:pt x="14014" y="14836"/>
                    <a:pt x="15241" y="14550"/>
                    <a:pt x="16431" y="14288"/>
                  </a:cubicBezTo>
                  <a:lnTo>
                    <a:pt x="16777" y="14217"/>
                  </a:lnTo>
                  <a:cubicBezTo>
                    <a:pt x="17944" y="13943"/>
                    <a:pt x="19194" y="13800"/>
                    <a:pt x="20480" y="13776"/>
                  </a:cubicBezTo>
                  <a:cubicBezTo>
                    <a:pt x="20706" y="13776"/>
                    <a:pt x="20920" y="13705"/>
                    <a:pt x="21134" y="13633"/>
                  </a:cubicBezTo>
                  <a:lnTo>
                    <a:pt x="21253" y="13586"/>
                  </a:lnTo>
                  <a:cubicBezTo>
                    <a:pt x="21456" y="13526"/>
                    <a:pt x="21575" y="13348"/>
                    <a:pt x="21599" y="13062"/>
                  </a:cubicBezTo>
                  <a:cubicBezTo>
                    <a:pt x="21611" y="12883"/>
                    <a:pt x="21623" y="12705"/>
                    <a:pt x="21623" y="12526"/>
                  </a:cubicBezTo>
                  <a:cubicBezTo>
                    <a:pt x="21658" y="12097"/>
                    <a:pt x="21682" y="11657"/>
                    <a:pt x="21718" y="11204"/>
                  </a:cubicBezTo>
                  <a:cubicBezTo>
                    <a:pt x="21730" y="10823"/>
                    <a:pt x="21742" y="10442"/>
                    <a:pt x="21742" y="10061"/>
                  </a:cubicBezTo>
                  <a:cubicBezTo>
                    <a:pt x="21742" y="9788"/>
                    <a:pt x="21754" y="9526"/>
                    <a:pt x="21754" y="9252"/>
                  </a:cubicBezTo>
                  <a:cubicBezTo>
                    <a:pt x="21789" y="8323"/>
                    <a:pt x="21813" y="7371"/>
                    <a:pt x="21861" y="6430"/>
                  </a:cubicBezTo>
                  <a:cubicBezTo>
                    <a:pt x="21873" y="6192"/>
                    <a:pt x="21873" y="5954"/>
                    <a:pt x="21896" y="5716"/>
                  </a:cubicBezTo>
                  <a:cubicBezTo>
                    <a:pt x="21908" y="5370"/>
                    <a:pt x="21920" y="5049"/>
                    <a:pt x="21932" y="4704"/>
                  </a:cubicBezTo>
                  <a:lnTo>
                    <a:pt x="21980" y="3180"/>
                  </a:lnTo>
                  <a:cubicBezTo>
                    <a:pt x="21992" y="2763"/>
                    <a:pt x="21992" y="2370"/>
                    <a:pt x="22015" y="1953"/>
                  </a:cubicBezTo>
                  <a:cubicBezTo>
                    <a:pt x="22015" y="1870"/>
                    <a:pt x="22027" y="1798"/>
                    <a:pt x="22039" y="1691"/>
                  </a:cubicBezTo>
                  <a:lnTo>
                    <a:pt x="22039" y="1667"/>
                  </a:lnTo>
                  <a:lnTo>
                    <a:pt x="22611" y="1691"/>
                  </a:lnTo>
                  <a:lnTo>
                    <a:pt x="22611" y="1727"/>
                  </a:lnTo>
                  <a:cubicBezTo>
                    <a:pt x="22623" y="1810"/>
                    <a:pt x="22635" y="1870"/>
                    <a:pt x="22635" y="1929"/>
                  </a:cubicBezTo>
                  <a:lnTo>
                    <a:pt x="22623" y="2287"/>
                  </a:lnTo>
                  <a:cubicBezTo>
                    <a:pt x="22611" y="3025"/>
                    <a:pt x="22575" y="3799"/>
                    <a:pt x="22551" y="4537"/>
                  </a:cubicBezTo>
                  <a:cubicBezTo>
                    <a:pt x="22516" y="5085"/>
                    <a:pt x="22492" y="5620"/>
                    <a:pt x="22468" y="6180"/>
                  </a:cubicBezTo>
                  <a:cubicBezTo>
                    <a:pt x="22444" y="6716"/>
                    <a:pt x="22408" y="7252"/>
                    <a:pt x="22396" y="7763"/>
                  </a:cubicBezTo>
                  <a:cubicBezTo>
                    <a:pt x="22396" y="7918"/>
                    <a:pt x="22396" y="8085"/>
                    <a:pt x="22408" y="8216"/>
                  </a:cubicBezTo>
                  <a:cubicBezTo>
                    <a:pt x="22432" y="8335"/>
                    <a:pt x="22432" y="8454"/>
                    <a:pt x="22432" y="8561"/>
                  </a:cubicBezTo>
                  <a:cubicBezTo>
                    <a:pt x="22408" y="10847"/>
                    <a:pt x="22385" y="13145"/>
                    <a:pt x="22373" y="15419"/>
                  </a:cubicBezTo>
                  <a:cubicBezTo>
                    <a:pt x="22373" y="15443"/>
                    <a:pt x="22373" y="15479"/>
                    <a:pt x="22349" y="15526"/>
                  </a:cubicBezTo>
                  <a:cubicBezTo>
                    <a:pt x="22313" y="15526"/>
                    <a:pt x="22277" y="15538"/>
                    <a:pt x="22254" y="15538"/>
                  </a:cubicBezTo>
                  <a:lnTo>
                    <a:pt x="22218" y="15538"/>
                  </a:lnTo>
                  <a:cubicBezTo>
                    <a:pt x="20849" y="15443"/>
                    <a:pt x="19479" y="15407"/>
                    <a:pt x="18158" y="15407"/>
                  </a:cubicBezTo>
                  <a:cubicBezTo>
                    <a:pt x="17467" y="15407"/>
                    <a:pt x="16777" y="15419"/>
                    <a:pt x="16098" y="15443"/>
                  </a:cubicBezTo>
                  <a:cubicBezTo>
                    <a:pt x="15967" y="15479"/>
                    <a:pt x="15884" y="15491"/>
                    <a:pt x="15789" y="15503"/>
                  </a:cubicBezTo>
                  <a:close/>
                  <a:moveTo>
                    <a:pt x="11395" y="11014"/>
                  </a:moveTo>
                  <a:cubicBezTo>
                    <a:pt x="11431" y="10133"/>
                    <a:pt x="11431" y="9240"/>
                    <a:pt x="11431" y="8371"/>
                  </a:cubicBezTo>
                  <a:lnTo>
                    <a:pt x="11431" y="7180"/>
                  </a:lnTo>
                  <a:lnTo>
                    <a:pt x="11431" y="6109"/>
                  </a:lnTo>
                  <a:cubicBezTo>
                    <a:pt x="11431" y="5382"/>
                    <a:pt x="11443" y="4644"/>
                    <a:pt x="11443" y="3906"/>
                  </a:cubicBezTo>
                  <a:cubicBezTo>
                    <a:pt x="11443" y="3596"/>
                    <a:pt x="11621" y="3418"/>
                    <a:pt x="11752" y="3311"/>
                  </a:cubicBezTo>
                  <a:cubicBezTo>
                    <a:pt x="12276" y="2953"/>
                    <a:pt x="12883" y="2537"/>
                    <a:pt x="13491" y="2203"/>
                  </a:cubicBezTo>
                  <a:cubicBezTo>
                    <a:pt x="14729" y="1513"/>
                    <a:pt x="16098" y="1025"/>
                    <a:pt x="17563" y="751"/>
                  </a:cubicBezTo>
                  <a:cubicBezTo>
                    <a:pt x="18182" y="632"/>
                    <a:pt x="18789" y="572"/>
                    <a:pt x="19408" y="572"/>
                  </a:cubicBezTo>
                  <a:cubicBezTo>
                    <a:pt x="19908" y="572"/>
                    <a:pt x="20420" y="620"/>
                    <a:pt x="20908" y="691"/>
                  </a:cubicBezTo>
                  <a:cubicBezTo>
                    <a:pt x="21230" y="751"/>
                    <a:pt x="21230" y="751"/>
                    <a:pt x="21277" y="1096"/>
                  </a:cubicBezTo>
                  <a:cubicBezTo>
                    <a:pt x="21420" y="2382"/>
                    <a:pt x="21337" y="3668"/>
                    <a:pt x="21265" y="4942"/>
                  </a:cubicBezTo>
                  <a:cubicBezTo>
                    <a:pt x="21253" y="5216"/>
                    <a:pt x="21230" y="5489"/>
                    <a:pt x="21218" y="5775"/>
                  </a:cubicBezTo>
                  <a:cubicBezTo>
                    <a:pt x="21194" y="6287"/>
                    <a:pt x="21194" y="6811"/>
                    <a:pt x="21182" y="7335"/>
                  </a:cubicBezTo>
                  <a:cubicBezTo>
                    <a:pt x="21158" y="7740"/>
                    <a:pt x="21158" y="8156"/>
                    <a:pt x="21146" y="8573"/>
                  </a:cubicBezTo>
                  <a:cubicBezTo>
                    <a:pt x="21134" y="8871"/>
                    <a:pt x="21111" y="9180"/>
                    <a:pt x="21087" y="9478"/>
                  </a:cubicBezTo>
                  <a:cubicBezTo>
                    <a:pt x="21075" y="9764"/>
                    <a:pt x="21039" y="10038"/>
                    <a:pt x="21027" y="10335"/>
                  </a:cubicBezTo>
                  <a:cubicBezTo>
                    <a:pt x="21015" y="10621"/>
                    <a:pt x="21015" y="10907"/>
                    <a:pt x="21015" y="11169"/>
                  </a:cubicBezTo>
                  <a:lnTo>
                    <a:pt x="21015" y="11800"/>
                  </a:lnTo>
                  <a:cubicBezTo>
                    <a:pt x="20992" y="12109"/>
                    <a:pt x="20980" y="12383"/>
                    <a:pt x="20956" y="12621"/>
                  </a:cubicBezTo>
                  <a:cubicBezTo>
                    <a:pt x="20908" y="13038"/>
                    <a:pt x="20837" y="13097"/>
                    <a:pt x="20420" y="13133"/>
                  </a:cubicBezTo>
                  <a:cubicBezTo>
                    <a:pt x="20206" y="13157"/>
                    <a:pt x="19980" y="13169"/>
                    <a:pt x="19777" y="13193"/>
                  </a:cubicBezTo>
                  <a:cubicBezTo>
                    <a:pt x="19491" y="13217"/>
                    <a:pt x="19206" y="13240"/>
                    <a:pt x="18908" y="13276"/>
                  </a:cubicBezTo>
                  <a:cubicBezTo>
                    <a:pt x="17801" y="13371"/>
                    <a:pt x="16622" y="13598"/>
                    <a:pt x="15110" y="13990"/>
                  </a:cubicBezTo>
                  <a:lnTo>
                    <a:pt x="14812" y="14062"/>
                  </a:lnTo>
                  <a:cubicBezTo>
                    <a:pt x="14062" y="14240"/>
                    <a:pt x="13300" y="14431"/>
                    <a:pt x="12610" y="14800"/>
                  </a:cubicBezTo>
                  <a:cubicBezTo>
                    <a:pt x="12276" y="14967"/>
                    <a:pt x="11979" y="15145"/>
                    <a:pt x="11657" y="15324"/>
                  </a:cubicBezTo>
                  <a:cubicBezTo>
                    <a:pt x="11538" y="15383"/>
                    <a:pt x="11431" y="15455"/>
                    <a:pt x="11312" y="15514"/>
                  </a:cubicBezTo>
                  <a:cubicBezTo>
                    <a:pt x="11205" y="15455"/>
                    <a:pt x="11193" y="15360"/>
                    <a:pt x="11205" y="15205"/>
                  </a:cubicBezTo>
                  <a:cubicBezTo>
                    <a:pt x="11217" y="14776"/>
                    <a:pt x="11252" y="14348"/>
                    <a:pt x="11276" y="13895"/>
                  </a:cubicBezTo>
                  <a:cubicBezTo>
                    <a:pt x="11324" y="12967"/>
                    <a:pt x="11371" y="11978"/>
                    <a:pt x="11395" y="1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/>
            <p:nvPr/>
          </p:nvSpPr>
          <p:spPr>
            <a:xfrm>
              <a:off x="4900900" y="3280600"/>
              <a:ext cx="47950" cy="69075"/>
            </a:xfrm>
            <a:custGeom>
              <a:avLst/>
              <a:gdLst/>
              <a:ahLst/>
              <a:cxnLst/>
              <a:rect l="l" t="t" r="r" b="b"/>
              <a:pathLst>
                <a:path w="1918" h="2763" extrusionOk="0">
                  <a:moveTo>
                    <a:pt x="1239" y="1358"/>
                  </a:moveTo>
                  <a:cubicBezTo>
                    <a:pt x="1346" y="1453"/>
                    <a:pt x="1393" y="1512"/>
                    <a:pt x="1477" y="1572"/>
                  </a:cubicBezTo>
                  <a:cubicBezTo>
                    <a:pt x="1917" y="2012"/>
                    <a:pt x="1715" y="2465"/>
                    <a:pt x="1286" y="2643"/>
                  </a:cubicBezTo>
                  <a:cubicBezTo>
                    <a:pt x="1001" y="2762"/>
                    <a:pt x="655" y="2762"/>
                    <a:pt x="322" y="2751"/>
                  </a:cubicBezTo>
                  <a:cubicBezTo>
                    <a:pt x="108" y="2751"/>
                    <a:pt x="0" y="2536"/>
                    <a:pt x="48" y="2298"/>
                  </a:cubicBezTo>
                  <a:cubicBezTo>
                    <a:pt x="179" y="1643"/>
                    <a:pt x="262" y="1000"/>
                    <a:pt x="167" y="334"/>
                  </a:cubicBezTo>
                  <a:cubicBezTo>
                    <a:pt x="119" y="84"/>
                    <a:pt x="227" y="0"/>
                    <a:pt x="465" y="36"/>
                  </a:cubicBezTo>
                  <a:cubicBezTo>
                    <a:pt x="739" y="72"/>
                    <a:pt x="1012" y="107"/>
                    <a:pt x="1274" y="191"/>
                  </a:cubicBezTo>
                  <a:cubicBezTo>
                    <a:pt x="1727" y="310"/>
                    <a:pt x="1834" y="607"/>
                    <a:pt x="1560" y="977"/>
                  </a:cubicBezTo>
                  <a:cubicBezTo>
                    <a:pt x="1477" y="1096"/>
                    <a:pt x="1370" y="1203"/>
                    <a:pt x="1239" y="1358"/>
                  </a:cubicBezTo>
                  <a:close/>
                  <a:moveTo>
                    <a:pt x="477" y="1643"/>
                  </a:moveTo>
                  <a:cubicBezTo>
                    <a:pt x="334" y="1917"/>
                    <a:pt x="227" y="2179"/>
                    <a:pt x="370" y="2393"/>
                  </a:cubicBezTo>
                  <a:cubicBezTo>
                    <a:pt x="548" y="2608"/>
                    <a:pt x="834" y="2465"/>
                    <a:pt x="1072" y="2405"/>
                  </a:cubicBezTo>
                  <a:cubicBezTo>
                    <a:pt x="1120" y="2393"/>
                    <a:pt x="1167" y="2370"/>
                    <a:pt x="1191" y="2358"/>
                  </a:cubicBezTo>
                  <a:cubicBezTo>
                    <a:pt x="1441" y="2215"/>
                    <a:pt x="1465" y="1941"/>
                    <a:pt x="1191" y="1822"/>
                  </a:cubicBezTo>
                  <a:cubicBezTo>
                    <a:pt x="989" y="1715"/>
                    <a:pt x="727" y="1691"/>
                    <a:pt x="477" y="1643"/>
                  </a:cubicBezTo>
                  <a:close/>
                  <a:moveTo>
                    <a:pt x="393" y="441"/>
                  </a:moveTo>
                  <a:cubicBezTo>
                    <a:pt x="417" y="738"/>
                    <a:pt x="453" y="1024"/>
                    <a:pt x="489" y="1334"/>
                  </a:cubicBezTo>
                  <a:cubicBezTo>
                    <a:pt x="905" y="1167"/>
                    <a:pt x="1322" y="1107"/>
                    <a:pt x="1465" y="643"/>
                  </a:cubicBezTo>
                  <a:cubicBezTo>
                    <a:pt x="1132" y="393"/>
                    <a:pt x="798" y="369"/>
                    <a:pt x="39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4649675" y="3136525"/>
              <a:ext cx="48850" cy="75025"/>
            </a:xfrm>
            <a:custGeom>
              <a:avLst/>
              <a:gdLst/>
              <a:ahLst/>
              <a:cxnLst/>
              <a:rect l="l" t="t" r="r" b="b"/>
              <a:pathLst>
                <a:path w="1954" h="3001" extrusionOk="0">
                  <a:moveTo>
                    <a:pt x="1691" y="3001"/>
                  </a:moveTo>
                  <a:cubicBezTo>
                    <a:pt x="1572" y="2560"/>
                    <a:pt x="1477" y="2179"/>
                    <a:pt x="1370" y="1810"/>
                  </a:cubicBezTo>
                  <a:lnTo>
                    <a:pt x="763" y="1810"/>
                  </a:lnTo>
                  <a:cubicBezTo>
                    <a:pt x="560" y="1810"/>
                    <a:pt x="441" y="1917"/>
                    <a:pt x="405" y="2108"/>
                  </a:cubicBezTo>
                  <a:cubicBezTo>
                    <a:pt x="382" y="2322"/>
                    <a:pt x="334" y="2513"/>
                    <a:pt x="286" y="2715"/>
                  </a:cubicBezTo>
                  <a:cubicBezTo>
                    <a:pt x="274" y="2763"/>
                    <a:pt x="227" y="2810"/>
                    <a:pt x="203" y="2858"/>
                  </a:cubicBezTo>
                  <a:cubicBezTo>
                    <a:pt x="1" y="2799"/>
                    <a:pt x="1" y="2691"/>
                    <a:pt x="48" y="2537"/>
                  </a:cubicBezTo>
                  <a:cubicBezTo>
                    <a:pt x="286" y="1787"/>
                    <a:pt x="524" y="1036"/>
                    <a:pt x="763" y="274"/>
                  </a:cubicBezTo>
                  <a:cubicBezTo>
                    <a:pt x="810" y="143"/>
                    <a:pt x="858" y="1"/>
                    <a:pt x="1013" y="24"/>
                  </a:cubicBezTo>
                  <a:cubicBezTo>
                    <a:pt x="1108" y="36"/>
                    <a:pt x="1191" y="155"/>
                    <a:pt x="1239" y="251"/>
                  </a:cubicBezTo>
                  <a:cubicBezTo>
                    <a:pt x="1394" y="691"/>
                    <a:pt x="1536" y="1144"/>
                    <a:pt x="1667" y="1584"/>
                  </a:cubicBezTo>
                  <a:cubicBezTo>
                    <a:pt x="1751" y="1858"/>
                    <a:pt x="1810" y="2120"/>
                    <a:pt x="1882" y="2406"/>
                  </a:cubicBezTo>
                  <a:cubicBezTo>
                    <a:pt x="1941" y="2596"/>
                    <a:pt x="1953" y="2775"/>
                    <a:pt x="1691" y="3001"/>
                  </a:cubicBezTo>
                  <a:close/>
                  <a:moveTo>
                    <a:pt x="774" y="1441"/>
                  </a:moveTo>
                  <a:cubicBezTo>
                    <a:pt x="953" y="1406"/>
                    <a:pt x="1108" y="1382"/>
                    <a:pt x="1251" y="1346"/>
                  </a:cubicBezTo>
                  <a:cubicBezTo>
                    <a:pt x="1251" y="1048"/>
                    <a:pt x="1179" y="858"/>
                    <a:pt x="989" y="679"/>
                  </a:cubicBezTo>
                  <a:cubicBezTo>
                    <a:pt x="763" y="870"/>
                    <a:pt x="715" y="1108"/>
                    <a:pt x="774" y="1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/>
            <p:nvPr/>
          </p:nvSpPr>
          <p:spPr>
            <a:xfrm>
              <a:off x="4897925" y="3135925"/>
              <a:ext cx="180100" cy="62250"/>
            </a:xfrm>
            <a:custGeom>
              <a:avLst/>
              <a:gdLst/>
              <a:ahLst/>
              <a:cxnLst/>
              <a:rect l="l" t="t" r="r" b="b"/>
              <a:pathLst>
                <a:path w="7204" h="2490" extrusionOk="0">
                  <a:moveTo>
                    <a:pt x="6763" y="1"/>
                  </a:moveTo>
                  <a:lnTo>
                    <a:pt x="6656" y="1"/>
                  </a:lnTo>
                  <a:cubicBezTo>
                    <a:pt x="5787" y="36"/>
                    <a:pt x="4775" y="120"/>
                    <a:pt x="3787" y="525"/>
                  </a:cubicBezTo>
                  <a:cubicBezTo>
                    <a:pt x="2989" y="834"/>
                    <a:pt x="2191" y="1132"/>
                    <a:pt x="1405" y="1418"/>
                  </a:cubicBezTo>
                  <a:cubicBezTo>
                    <a:pt x="1084" y="1537"/>
                    <a:pt x="774" y="1644"/>
                    <a:pt x="465" y="1763"/>
                  </a:cubicBezTo>
                  <a:cubicBezTo>
                    <a:pt x="298" y="1822"/>
                    <a:pt x="48" y="1918"/>
                    <a:pt x="12" y="2311"/>
                  </a:cubicBezTo>
                  <a:lnTo>
                    <a:pt x="0" y="2489"/>
                  </a:lnTo>
                  <a:lnTo>
                    <a:pt x="179" y="2477"/>
                  </a:lnTo>
                  <a:cubicBezTo>
                    <a:pt x="227" y="2477"/>
                    <a:pt x="250" y="2477"/>
                    <a:pt x="298" y="2453"/>
                  </a:cubicBezTo>
                  <a:cubicBezTo>
                    <a:pt x="369" y="2453"/>
                    <a:pt x="453" y="2442"/>
                    <a:pt x="524" y="2418"/>
                  </a:cubicBezTo>
                  <a:cubicBezTo>
                    <a:pt x="1584" y="1953"/>
                    <a:pt x="2739" y="1513"/>
                    <a:pt x="4060" y="1072"/>
                  </a:cubicBezTo>
                  <a:cubicBezTo>
                    <a:pt x="4715" y="870"/>
                    <a:pt x="5513" y="644"/>
                    <a:pt x="6346" y="644"/>
                  </a:cubicBezTo>
                  <a:cubicBezTo>
                    <a:pt x="6442" y="644"/>
                    <a:pt x="6561" y="644"/>
                    <a:pt x="6668" y="656"/>
                  </a:cubicBezTo>
                  <a:lnTo>
                    <a:pt x="6727" y="656"/>
                  </a:lnTo>
                  <a:cubicBezTo>
                    <a:pt x="6775" y="656"/>
                    <a:pt x="6823" y="679"/>
                    <a:pt x="6858" y="679"/>
                  </a:cubicBezTo>
                  <a:cubicBezTo>
                    <a:pt x="6906" y="679"/>
                    <a:pt x="7025" y="679"/>
                    <a:pt x="7120" y="584"/>
                  </a:cubicBezTo>
                  <a:cubicBezTo>
                    <a:pt x="7180" y="525"/>
                    <a:pt x="7204" y="441"/>
                    <a:pt x="7204" y="334"/>
                  </a:cubicBezTo>
                  <a:cubicBezTo>
                    <a:pt x="7204" y="215"/>
                    <a:pt x="7144" y="1"/>
                    <a:pt x="6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4897925" y="3374050"/>
              <a:ext cx="171475" cy="42300"/>
            </a:xfrm>
            <a:custGeom>
              <a:avLst/>
              <a:gdLst/>
              <a:ahLst/>
              <a:cxnLst/>
              <a:rect l="l" t="t" r="r" b="b"/>
              <a:pathLst>
                <a:path w="6859" h="1692" extrusionOk="0">
                  <a:moveTo>
                    <a:pt x="6561" y="60"/>
                  </a:moveTo>
                  <a:cubicBezTo>
                    <a:pt x="6442" y="36"/>
                    <a:pt x="6346" y="1"/>
                    <a:pt x="6227" y="1"/>
                  </a:cubicBezTo>
                  <a:lnTo>
                    <a:pt x="6180" y="1"/>
                  </a:lnTo>
                  <a:cubicBezTo>
                    <a:pt x="5346" y="48"/>
                    <a:pt x="4584" y="96"/>
                    <a:pt x="3822" y="167"/>
                  </a:cubicBezTo>
                  <a:cubicBezTo>
                    <a:pt x="3406" y="215"/>
                    <a:pt x="2977" y="287"/>
                    <a:pt x="2453" y="441"/>
                  </a:cubicBezTo>
                  <a:cubicBezTo>
                    <a:pt x="1977" y="560"/>
                    <a:pt x="1501" y="703"/>
                    <a:pt x="1048" y="834"/>
                  </a:cubicBezTo>
                  <a:cubicBezTo>
                    <a:pt x="870" y="894"/>
                    <a:pt x="667" y="941"/>
                    <a:pt x="489" y="1001"/>
                  </a:cubicBezTo>
                  <a:lnTo>
                    <a:pt x="453" y="1013"/>
                  </a:lnTo>
                  <a:cubicBezTo>
                    <a:pt x="358" y="1049"/>
                    <a:pt x="274" y="1072"/>
                    <a:pt x="179" y="1120"/>
                  </a:cubicBezTo>
                  <a:cubicBezTo>
                    <a:pt x="72" y="1179"/>
                    <a:pt x="0" y="1346"/>
                    <a:pt x="48" y="1453"/>
                  </a:cubicBezTo>
                  <a:cubicBezTo>
                    <a:pt x="96" y="1537"/>
                    <a:pt x="179" y="1632"/>
                    <a:pt x="274" y="1668"/>
                  </a:cubicBezTo>
                  <a:cubicBezTo>
                    <a:pt x="298" y="1691"/>
                    <a:pt x="334" y="1691"/>
                    <a:pt x="358" y="1691"/>
                  </a:cubicBezTo>
                  <a:cubicBezTo>
                    <a:pt x="417" y="1691"/>
                    <a:pt x="465" y="1668"/>
                    <a:pt x="512" y="1656"/>
                  </a:cubicBezTo>
                  <a:lnTo>
                    <a:pt x="536" y="1644"/>
                  </a:lnTo>
                  <a:cubicBezTo>
                    <a:pt x="774" y="1572"/>
                    <a:pt x="1012" y="1513"/>
                    <a:pt x="1251" y="1430"/>
                  </a:cubicBezTo>
                  <a:cubicBezTo>
                    <a:pt x="1679" y="1299"/>
                    <a:pt x="2096" y="1179"/>
                    <a:pt x="2524" y="1060"/>
                  </a:cubicBezTo>
                  <a:cubicBezTo>
                    <a:pt x="2739" y="1001"/>
                    <a:pt x="2977" y="941"/>
                    <a:pt x="3203" y="894"/>
                  </a:cubicBezTo>
                  <a:lnTo>
                    <a:pt x="3489" y="858"/>
                  </a:lnTo>
                  <a:cubicBezTo>
                    <a:pt x="4156" y="751"/>
                    <a:pt x="4834" y="644"/>
                    <a:pt x="5501" y="644"/>
                  </a:cubicBezTo>
                  <a:cubicBezTo>
                    <a:pt x="5775" y="644"/>
                    <a:pt x="6025" y="656"/>
                    <a:pt x="6275" y="691"/>
                  </a:cubicBezTo>
                  <a:lnTo>
                    <a:pt x="6370" y="691"/>
                  </a:lnTo>
                  <a:cubicBezTo>
                    <a:pt x="6537" y="691"/>
                    <a:pt x="6751" y="620"/>
                    <a:pt x="6835" y="263"/>
                  </a:cubicBezTo>
                  <a:lnTo>
                    <a:pt x="6858" y="108"/>
                  </a:lnTo>
                  <a:lnTo>
                    <a:pt x="6715" y="84"/>
                  </a:lnTo>
                  <a:cubicBezTo>
                    <a:pt x="6668" y="96"/>
                    <a:pt x="6608" y="84"/>
                    <a:pt x="656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/>
            <p:nvPr/>
          </p:nvSpPr>
          <p:spPr>
            <a:xfrm>
              <a:off x="4896125" y="3336850"/>
              <a:ext cx="171775" cy="43175"/>
            </a:xfrm>
            <a:custGeom>
              <a:avLst/>
              <a:gdLst/>
              <a:ahLst/>
              <a:cxnLst/>
              <a:rect l="l" t="t" r="r" b="b"/>
              <a:pathLst>
                <a:path w="6871" h="1727" extrusionOk="0">
                  <a:moveTo>
                    <a:pt x="322" y="1715"/>
                  </a:moveTo>
                  <a:cubicBezTo>
                    <a:pt x="382" y="1715"/>
                    <a:pt x="465" y="1703"/>
                    <a:pt x="537" y="1679"/>
                  </a:cubicBezTo>
                  <a:lnTo>
                    <a:pt x="787" y="1608"/>
                  </a:lnTo>
                  <a:cubicBezTo>
                    <a:pt x="1203" y="1477"/>
                    <a:pt x="1632" y="1346"/>
                    <a:pt x="2049" y="1203"/>
                  </a:cubicBezTo>
                  <a:cubicBezTo>
                    <a:pt x="3323" y="786"/>
                    <a:pt x="4287" y="596"/>
                    <a:pt x="5204" y="596"/>
                  </a:cubicBezTo>
                  <a:cubicBezTo>
                    <a:pt x="5609" y="596"/>
                    <a:pt x="6014" y="643"/>
                    <a:pt x="6395" y="715"/>
                  </a:cubicBezTo>
                  <a:cubicBezTo>
                    <a:pt x="6442" y="727"/>
                    <a:pt x="6490" y="727"/>
                    <a:pt x="6537" y="727"/>
                  </a:cubicBezTo>
                  <a:cubicBezTo>
                    <a:pt x="6633" y="727"/>
                    <a:pt x="6728" y="703"/>
                    <a:pt x="6787" y="632"/>
                  </a:cubicBezTo>
                  <a:cubicBezTo>
                    <a:pt x="6871" y="524"/>
                    <a:pt x="6871" y="358"/>
                    <a:pt x="6871" y="227"/>
                  </a:cubicBezTo>
                  <a:lnTo>
                    <a:pt x="6859" y="108"/>
                  </a:lnTo>
                  <a:lnTo>
                    <a:pt x="6740" y="96"/>
                  </a:lnTo>
                  <a:cubicBezTo>
                    <a:pt x="6633" y="72"/>
                    <a:pt x="6537" y="72"/>
                    <a:pt x="6442" y="60"/>
                  </a:cubicBezTo>
                  <a:cubicBezTo>
                    <a:pt x="6216" y="36"/>
                    <a:pt x="6002" y="0"/>
                    <a:pt x="5764" y="0"/>
                  </a:cubicBezTo>
                  <a:lnTo>
                    <a:pt x="5252" y="0"/>
                  </a:lnTo>
                  <a:cubicBezTo>
                    <a:pt x="4597" y="0"/>
                    <a:pt x="3918" y="36"/>
                    <a:pt x="3216" y="286"/>
                  </a:cubicBezTo>
                  <a:cubicBezTo>
                    <a:pt x="2882" y="405"/>
                    <a:pt x="2525" y="512"/>
                    <a:pt x="2192" y="596"/>
                  </a:cubicBezTo>
                  <a:cubicBezTo>
                    <a:pt x="2073" y="632"/>
                    <a:pt x="1954" y="655"/>
                    <a:pt x="1834" y="703"/>
                  </a:cubicBezTo>
                  <a:cubicBezTo>
                    <a:pt x="1573" y="774"/>
                    <a:pt x="1323" y="834"/>
                    <a:pt x="1072" y="905"/>
                  </a:cubicBezTo>
                  <a:cubicBezTo>
                    <a:pt x="858" y="965"/>
                    <a:pt x="644" y="1024"/>
                    <a:pt x="430" y="1084"/>
                  </a:cubicBezTo>
                  <a:cubicBezTo>
                    <a:pt x="346" y="1120"/>
                    <a:pt x="239" y="1143"/>
                    <a:pt x="144" y="1203"/>
                  </a:cubicBezTo>
                  <a:cubicBezTo>
                    <a:pt x="60" y="1263"/>
                    <a:pt x="1" y="1417"/>
                    <a:pt x="25" y="1524"/>
                  </a:cubicBezTo>
                  <a:cubicBezTo>
                    <a:pt x="60" y="1620"/>
                    <a:pt x="168" y="1715"/>
                    <a:pt x="263" y="1727"/>
                  </a:cubicBezTo>
                  <a:cubicBezTo>
                    <a:pt x="263" y="1715"/>
                    <a:pt x="299" y="1715"/>
                    <a:pt x="322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4906550" y="3180575"/>
              <a:ext cx="162250" cy="42300"/>
            </a:xfrm>
            <a:custGeom>
              <a:avLst/>
              <a:gdLst/>
              <a:ahLst/>
              <a:cxnLst/>
              <a:rect l="l" t="t" r="r" b="b"/>
              <a:pathLst>
                <a:path w="6490" h="1692" extrusionOk="0">
                  <a:moveTo>
                    <a:pt x="5954" y="667"/>
                  </a:moveTo>
                  <a:lnTo>
                    <a:pt x="6097" y="667"/>
                  </a:lnTo>
                  <a:cubicBezTo>
                    <a:pt x="6240" y="667"/>
                    <a:pt x="6323" y="632"/>
                    <a:pt x="6382" y="536"/>
                  </a:cubicBezTo>
                  <a:cubicBezTo>
                    <a:pt x="6490" y="417"/>
                    <a:pt x="6442" y="239"/>
                    <a:pt x="6430" y="179"/>
                  </a:cubicBezTo>
                  <a:lnTo>
                    <a:pt x="6418" y="96"/>
                  </a:lnTo>
                  <a:lnTo>
                    <a:pt x="6323" y="72"/>
                  </a:lnTo>
                  <a:cubicBezTo>
                    <a:pt x="6299" y="72"/>
                    <a:pt x="6275" y="60"/>
                    <a:pt x="6263" y="60"/>
                  </a:cubicBezTo>
                  <a:cubicBezTo>
                    <a:pt x="6216" y="48"/>
                    <a:pt x="6180" y="36"/>
                    <a:pt x="6132" y="36"/>
                  </a:cubicBezTo>
                  <a:cubicBezTo>
                    <a:pt x="5942" y="13"/>
                    <a:pt x="5763" y="1"/>
                    <a:pt x="5549" y="1"/>
                  </a:cubicBezTo>
                  <a:cubicBezTo>
                    <a:pt x="4966" y="1"/>
                    <a:pt x="4370" y="72"/>
                    <a:pt x="3811" y="155"/>
                  </a:cubicBezTo>
                  <a:lnTo>
                    <a:pt x="3537" y="179"/>
                  </a:lnTo>
                  <a:cubicBezTo>
                    <a:pt x="3084" y="239"/>
                    <a:pt x="2644" y="394"/>
                    <a:pt x="2227" y="536"/>
                  </a:cubicBezTo>
                  <a:cubicBezTo>
                    <a:pt x="1965" y="632"/>
                    <a:pt x="1679" y="727"/>
                    <a:pt x="1417" y="787"/>
                  </a:cubicBezTo>
                  <a:cubicBezTo>
                    <a:pt x="1334" y="810"/>
                    <a:pt x="1263" y="822"/>
                    <a:pt x="1179" y="846"/>
                  </a:cubicBezTo>
                  <a:cubicBezTo>
                    <a:pt x="1025" y="882"/>
                    <a:pt x="858" y="929"/>
                    <a:pt x="715" y="965"/>
                  </a:cubicBezTo>
                  <a:cubicBezTo>
                    <a:pt x="679" y="989"/>
                    <a:pt x="655" y="989"/>
                    <a:pt x="608" y="1001"/>
                  </a:cubicBezTo>
                  <a:cubicBezTo>
                    <a:pt x="429" y="1048"/>
                    <a:pt x="179" y="1120"/>
                    <a:pt x="60" y="1441"/>
                  </a:cubicBezTo>
                  <a:lnTo>
                    <a:pt x="1" y="1608"/>
                  </a:lnTo>
                  <a:lnTo>
                    <a:pt x="179" y="1644"/>
                  </a:lnTo>
                  <a:cubicBezTo>
                    <a:pt x="203" y="1644"/>
                    <a:pt x="239" y="1656"/>
                    <a:pt x="263" y="1656"/>
                  </a:cubicBezTo>
                  <a:cubicBezTo>
                    <a:pt x="322" y="1668"/>
                    <a:pt x="382" y="1691"/>
                    <a:pt x="441" y="1691"/>
                  </a:cubicBezTo>
                  <a:cubicBezTo>
                    <a:pt x="477" y="1691"/>
                    <a:pt x="501" y="1691"/>
                    <a:pt x="525" y="1668"/>
                  </a:cubicBezTo>
                  <a:cubicBezTo>
                    <a:pt x="608" y="1644"/>
                    <a:pt x="703" y="1632"/>
                    <a:pt x="798" y="1596"/>
                  </a:cubicBezTo>
                  <a:cubicBezTo>
                    <a:pt x="1144" y="1513"/>
                    <a:pt x="1489" y="1418"/>
                    <a:pt x="1810" y="1287"/>
                  </a:cubicBezTo>
                  <a:cubicBezTo>
                    <a:pt x="2882" y="834"/>
                    <a:pt x="4013" y="620"/>
                    <a:pt x="5180" y="620"/>
                  </a:cubicBezTo>
                  <a:cubicBezTo>
                    <a:pt x="5370" y="620"/>
                    <a:pt x="5585" y="620"/>
                    <a:pt x="5787" y="632"/>
                  </a:cubicBezTo>
                  <a:cubicBezTo>
                    <a:pt x="5835" y="667"/>
                    <a:pt x="5894" y="667"/>
                    <a:pt x="5954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/>
            <p:nvPr/>
          </p:nvSpPr>
          <p:spPr>
            <a:xfrm>
              <a:off x="4900300" y="3223150"/>
              <a:ext cx="124150" cy="36025"/>
            </a:xfrm>
            <a:custGeom>
              <a:avLst/>
              <a:gdLst/>
              <a:ahLst/>
              <a:cxnLst/>
              <a:rect l="l" t="t" r="r" b="b"/>
              <a:pathLst>
                <a:path w="4966" h="1441" extrusionOk="0">
                  <a:moveTo>
                    <a:pt x="24" y="1274"/>
                  </a:moveTo>
                  <a:lnTo>
                    <a:pt x="1" y="1441"/>
                  </a:lnTo>
                  <a:lnTo>
                    <a:pt x="179" y="1441"/>
                  </a:lnTo>
                  <a:lnTo>
                    <a:pt x="298" y="1441"/>
                  </a:lnTo>
                  <a:lnTo>
                    <a:pt x="394" y="1441"/>
                  </a:lnTo>
                  <a:cubicBezTo>
                    <a:pt x="453" y="1441"/>
                    <a:pt x="501" y="1441"/>
                    <a:pt x="548" y="1429"/>
                  </a:cubicBezTo>
                  <a:cubicBezTo>
                    <a:pt x="1965" y="1072"/>
                    <a:pt x="3227" y="774"/>
                    <a:pt x="4561" y="679"/>
                  </a:cubicBezTo>
                  <a:cubicBezTo>
                    <a:pt x="4966" y="655"/>
                    <a:pt x="4966" y="298"/>
                    <a:pt x="4966" y="155"/>
                  </a:cubicBezTo>
                  <a:lnTo>
                    <a:pt x="4966" y="0"/>
                  </a:lnTo>
                  <a:lnTo>
                    <a:pt x="4799" y="12"/>
                  </a:lnTo>
                  <a:cubicBezTo>
                    <a:pt x="4704" y="24"/>
                    <a:pt x="4608" y="24"/>
                    <a:pt x="4525" y="48"/>
                  </a:cubicBezTo>
                  <a:cubicBezTo>
                    <a:pt x="4311" y="60"/>
                    <a:pt x="4108" y="72"/>
                    <a:pt x="3906" y="119"/>
                  </a:cubicBezTo>
                  <a:cubicBezTo>
                    <a:pt x="2775" y="346"/>
                    <a:pt x="1667" y="560"/>
                    <a:pt x="513" y="822"/>
                  </a:cubicBezTo>
                  <a:cubicBezTo>
                    <a:pt x="334" y="846"/>
                    <a:pt x="72" y="905"/>
                    <a:pt x="24" y="1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4960725" y="3291600"/>
              <a:ext cx="83375" cy="23250"/>
            </a:xfrm>
            <a:custGeom>
              <a:avLst/>
              <a:gdLst/>
              <a:ahLst/>
              <a:cxnLst/>
              <a:rect l="l" t="t" r="r" b="b"/>
              <a:pathLst>
                <a:path w="3335" h="930" extrusionOk="0">
                  <a:moveTo>
                    <a:pt x="3156" y="25"/>
                  </a:moveTo>
                  <a:lnTo>
                    <a:pt x="2894" y="72"/>
                  </a:lnTo>
                  <a:cubicBezTo>
                    <a:pt x="2715" y="108"/>
                    <a:pt x="2549" y="132"/>
                    <a:pt x="2370" y="144"/>
                  </a:cubicBezTo>
                  <a:cubicBezTo>
                    <a:pt x="2001" y="179"/>
                    <a:pt x="1632" y="203"/>
                    <a:pt x="1275" y="239"/>
                  </a:cubicBezTo>
                  <a:cubicBezTo>
                    <a:pt x="1001" y="251"/>
                    <a:pt x="751" y="275"/>
                    <a:pt x="477" y="298"/>
                  </a:cubicBezTo>
                  <a:lnTo>
                    <a:pt x="417" y="298"/>
                  </a:lnTo>
                  <a:cubicBezTo>
                    <a:pt x="310" y="298"/>
                    <a:pt x="179" y="310"/>
                    <a:pt x="84" y="417"/>
                  </a:cubicBezTo>
                  <a:cubicBezTo>
                    <a:pt x="12" y="477"/>
                    <a:pt x="1" y="560"/>
                    <a:pt x="1" y="656"/>
                  </a:cubicBezTo>
                  <a:cubicBezTo>
                    <a:pt x="12" y="834"/>
                    <a:pt x="143" y="929"/>
                    <a:pt x="310" y="929"/>
                  </a:cubicBezTo>
                  <a:cubicBezTo>
                    <a:pt x="358" y="929"/>
                    <a:pt x="405" y="929"/>
                    <a:pt x="453" y="918"/>
                  </a:cubicBezTo>
                  <a:cubicBezTo>
                    <a:pt x="465" y="918"/>
                    <a:pt x="489" y="918"/>
                    <a:pt x="513" y="906"/>
                  </a:cubicBezTo>
                  <a:lnTo>
                    <a:pt x="1298" y="846"/>
                  </a:lnTo>
                  <a:cubicBezTo>
                    <a:pt x="1846" y="798"/>
                    <a:pt x="2382" y="751"/>
                    <a:pt x="2941" y="727"/>
                  </a:cubicBezTo>
                  <a:cubicBezTo>
                    <a:pt x="3072" y="715"/>
                    <a:pt x="3168" y="667"/>
                    <a:pt x="3239" y="596"/>
                  </a:cubicBezTo>
                  <a:cubicBezTo>
                    <a:pt x="3334" y="477"/>
                    <a:pt x="3322" y="310"/>
                    <a:pt x="3299" y="14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4907750" y="3408000"/>
              <a:ext cx="73550" cy="28600"/>
            </a:xfrm>
            <a:custGeom>
              <a:avLst/>
              <a:gdLst/>
              <a:ahLst/>
              <a:cxnLst/>
              <a:rect l="l" t="t" r="r" b="b"/>
              <a:pathLst>
                <a:path w="2942" h="1144" extrusionOk="0">
                  <a:moveTo>
                    <a:pt x="2572" y="0"/>
                  </a:moveTo>
                  <a:cubicBezTo>
                    <a:pt x="2524" y="0"/>
                    <a:pt x="2477" y="0"/>
                    <a:pt x="2429" y="12"/>
                  </a:cubicBezTo>
                  <a:lnTo>
                    <a:pt x="2417" y="12"/>
                  </a:lnTo>
                  <a:cubicBezTo>
                    <a:pt x="2393" y="12"/>
                    <a:pt x="2358" y="36"/>
                    <a:pt x="2334" y="36"/>
                  </a:cubicBezTo>
                  <a:lnTo>
                    <a:pt x="1786" y="167"/>
                  </a:lnTo>
                  <a:cubicBezTo>
                    <a:pt x="1334" y="286"/>
                    <a:pt x="869" y="393"/>
                    <a:pt x="429" y="512"/>
                  </a:cubicBezTo>
                  <a:lnTo>
                    <a:pt x="381" y="524"/>
                  </a:lnTo>
                  <a:cubicBezTo>
                    <a:pt x="262" y="548"/>
                    <a:pt x="0" y="607"/>
                    <a:pt x="12" y="1000"/>
                  </a:cubicBezTo>
                  <a:lnTo>
                    <a:pt x="12" y="1143"/>
                  </a:lnTo>
                  <a:lnTo>
                    <a:pt x="155" y="1131"/>
                  </a:lnTo>
                  <a:lnTo>
                    <a:pt x="322" y="1131"/>
                  </a:lnTo>
                  <a:cubicBezTo>
                    <a:pt x="441" y="1131"/>
                    <a:pt x="560" y="1131"/>
                    <a:pt x="667" y="1107"/>
                  </a:cubicBezTo>
                  <a:cubicBezTo>
                    <a:pt x="1274" y="964"/>
                    <a:pt x="1881" y="822"/>
                    <a:pt x="2512" y="667"/>
                  </a:cubicBezTo>
                  <a:lnTo>
                    <a:pt x="2536" y="667"/>
                  </a:lnTo>
                  <a:cubicBezTo>
                    <a:pt x="2643" y="643"/>
                    <a:pt x="2941" y="583"/>
                    <a:pt x="2882" y="274"/>
                  </a:cubicBezTo>
                  <a:cubicBezTo>
                    <a:pt x="2893" y="191"/>
                    <a:pt x="2822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4657425" y="3220475"/>
              <a:ext cx="147950" cy="39000"/>
            </a:xfrm>
            <a:custGeom>
              <a:avLst/>
              <a:gdLst/>
              <a:ahLst/>
              <a:cxnLst/>
              <a:rect l="l" t="t" r="r" b="b"/>
              <a:pathLst>
                <a:path w="5918" h="1560" extrusionOk="0">
                  <a:moveTo>
                    <a:pt x="405" y="667"/>
                  </a:moveTo>
                  <a:cubicBezTo>
                    <a:pt x="548" y="715"/>
                    <a:pt x="691" y="726"/>
                    <a:pt x="822" y="726"/>
                  </a:cubicBezTo>
                  <a:lnTo>
                    <a:pt x="917" y="750"/>
                  </a:lnTo>
                  <a:cubicBezTo>
                    <a:pt x="1072" y="762"/>
                    <a:pt x="1250" y="774"/>
                    <a:pt x="1417" y="786"/>
                  </a:cubicBezTo>
                  <a:cubicBezTo>
                    <a:pt x="2286" y="881"/>
                    <a:pt x="3179" y="965"/>
                    <a:pt x="4036" y="1179"/>
                  </a:cubicBezTo>
                  <a:cubicBezTo>
                    <a:pt x="4310" y="1250"/>
                    <a:pt x="4584" y="1322"/>
                    <a:pt x="4858" y="1405"/>
                  </a:cubicBezTo>
                  <a:cubicBezTo>
                    <a:pt x="5001" y="1441"/>
                    <a:pt x="5156" y="1488"/>
                    <a:pt x="5298" y="1512"/>
                  </a:cubicBezTo>
                  <a:cubicBezTo>
                    <a:pt x="5394" y="1548"/>
                    <a:pt x="5465" y="1560"/>
                    <a:pt x="5525" y="1560"/>
                  </a:cubicBezTo>
                  <a:cubicBezTo>
                    <a:pt x="5715" y="1560"/>
                    <a:pt x="5775" y="1417"/>
                    <a:pt x="5870" y="1179"/>
                  </a:cubicBezTo>
                  <a:lnTo>
                    <a:pt x="5918" y="1036"/>
                  </a:lnTo>
                  <a:lnTo>
                    <a:pt x="5798" y="976"/>
                  </a:lnTo>
                  <a:cubicBezTo>
                    <a:pt x="5763" y="965"/>
                    <a:pt x="5751" y="953"/>
                    <a:pt x="5715" y="941"/>
                  </a:cubicBezTo>
                  <a:cubicBezTo>
                    <a:pt x="5656" y="905"/>
                    <a:pt x="5584" y="857"/>
                    <a:pt x="5501" y="845"/>
                  </a:cubicBezTo>
                  <a:cubicBezTo>
                    <a:pt x="5382" y="822"/>
                    <a:pt x="5263" y="786"/>
                    <a:pt x="5144" y="738"/>
                  </a:cubicBezTo>
                  <a:cubicBezTo>
                    <a:pt x="4798" y="655"/>
                    <a:pt x="4453" y="548"/>
                    <a:pt x="4108" y="488"/>
                  </a:cubicBezTo>
                  <a:cubicBezTo>
                    <a:pt x="3191" y="345"/>
                    <a:pt x="2250" y="226"/>
                    <a:pt x="1334" y="107"/>
                  </a:cubicBezTo>
                  <a:lnTo>
                    <a:pt x="691" y="12"/>
                  </a:lnTo>
                  <a:cubicBezTo>
                    <a:pt x="631" y="12"/>
                    <a:pt x="584" y="0"/>
                    <a:pt x="512" y="0"/>
                  </a:cubicBezTo>
                  <a:lnTo>
                    <a:pt x="381" y="0"/>
                  </a:lnTo>
                  <a:lnTo>
                    <a:pt x="238" y="0"/>
                  </a:lnTo>
                  <a:lnTo>
                    <a:pt x="143" y="0"/>
                  </a:lnTo>
                  <a:lnTo>
                    <a:pt x="0" y="345"/>
                  </a:lnTo>
                  <a:lnTo>
                    <a:pt x="95" y="417"/>
                  </a:lnTo>
                  <a:cubicBezTo>
                    <a:pt x="107" y="429"/>
                    <a:pt x="143" y="441"/>
                    <a:pt x="155" y="476"/>
                  </a:cubicBezTo>
                  <a:cubicBezTo>
                    <a:pt x="226" y="560"/>
                    <a:pt x="310" y="643"/>
                    <a:pt x="405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4667250" y="3309475"/>
              <a:ext cx="150025" cy="37525"/>
            </a:xfrm>
            <a:custGeom>
              <a:avLst/>
              <a:gdLst/>
              <a:ahLst/>
              <a:cxnLst/>
              <a:rect l="l" t="t" r="r" b="b"/>
              <a:pathLst>
                <a:path w="6001" h="1501" extrusionOk="0">
                  <a:moveTo>
                    <a:pt x="5632" y="762"/>
                  </a:moveTo>
                  <a:cubicBezTo>
                    <a:pt x="5251" y="703"/>
                    <a:pt x="4893" y="619"/>
                    <a:pt x="4536" y="560"/>
                  </a:cubicBezTo>
                  <a:cubicBezTo>
                    <a:pt x="4036" y="476"/>
                    <a:pt x="3500" y="369"/>
                    <a:pt x="2977" y="298"/>
                  </a:cubicBezTo>
                  <a:cubicBezTo>
                    <a:pt x="2381" y="203"/>
                    <a:pt x="1774" y="131"/>
                    <a:pt x="1191" y="72"/>
                  </a:cubicBezTo>
                  <a:cubicBezTo>
                    <a:pt x="953" y="48"/>
                    <a:pt x="714" y="12"/>
                    <a:pt x="476" y="0"/>
                  </a:cubicBezTo>
                  <a:lnTo>
                    <a:pt x="393" y="0"/>
                  </a:lnTo>
                  <a:cubicBezTo>
                    <a:pt x="119" y="0"/>
                    <a:pt x="48" y="191"/>
                    <a:pt x="12" y="310"/>
                  </a:cubicBezTo>
                  <a:lnTo>
                    <a:pt x="0" y="369"/>
                  </a:lnTo>
                  <a:lnTo>
                    <a:pt x="36" y="417"/>
                  </a:lnTo>
                  <a:lnTo>
                    <a:pt x="48" y="429"/>
                  </a:lnTo>
                  <a:cubicBezTo>
                    <a:pt x="71" y="476"/>
                    <a:pt x="119" y="560"/>
                    <a:pt x="214" y="560"/>
                  </a:cubicBezTo>
                  <a:cubicBezTo>
                    <a:pt x="1845" y="726"/>
                    <a:pt x="3786" y="953"/>
                    <a:pt x="5727" y="1476"/>
                  </a:cubicBezTo>
                  <a:lnTo>
                    <a:pt x="5846" y="1500"/>
                  </a:lnTo>
                  <a:lnTo>
                    <a:pt x="5894" y="1381"/>
                  </a:lnTo>
                  <a:cubicBezTo>
                    <a:pt x="5953" y="1250"/>
                    <a:pt x="6001" y="1084"/>
                    <a:pt x="5929" y="941"/>
                  </a:cubicBezTo>
                  <a:cubicBezTo>
                    <a:pt x="5870" y="798"/>
                    <a:pt x="5679" y="762"/>
                    <a:pt x="5632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4661275" y="3253500"/>
              <a:ext cx="149750" cy="39925"/>
            </a:xfrm>
            <a:custGeom>
              <a:avLst/>
              <a:gdLst/>
              <a:ahLst/>
              <a:cxnLst/>
              <a:rect l="l" t="t" r="r" b="b"/>
              <a:pathLst>
                <a:path w="5990" h="1597" extrusionOk="0">
                  <a:moveTo>
                    <a:pt x="1739" y="763"/>
                  </a:moveTo>
                  <a:lnTo>
                    <a:pt x="1882" y="775"/>
                  </a:lnTo>
                  <a:cubicBezTo>
                    <a:pt x="2787" y="882"/>
                    <a:pt x="3704" y="989"/>
                    <a:pt x="4597" y="1239"/>
                  </a:cubicBezTo>
                  <a:cubicBezTo>
                    <a:pt x="4763" y="1287"/>
                    <a:pt x="4942" y="1358"/>
                    <a:pt x="5109" y="1418"/>
                  </a:cubicBezTo>
                  <a:lnTo>
                    <a:pt x="5466" y="1549"/>
                  </a:lnTo>
                  <a:cubicBezTo>
                    <a:pt x="5525" y="1572"/>
                    <a:pt x="5585" y="1584"/>
                    <a:pt x="5633" y="1584"/>
                  </a:cubicBezTo>
                  <a:lnTo>
                    <a:pt x="5644" y="1584"/>
                  </a:lnTo>
                  <a:lnTo>
                    <a:pt x="5704" y="1584"/>
                  </a:lnTo>
                  <a:lnTo>
                    <a:pt x="5823" y="1596"/>
                  </a:lnTo>
                  <a:lnTo>
                    <a:pt x="5990" y="989"/>
                  </a:lnTo>
                  <a:lnTo>
                    <a:pt x="5847" y="941"/>
                  </a:lnTo>
                  <a:cubicBezTo>
                    <a:pt x="5775" y="918"/>
                    <a:pt x="5704" y="882"/>
                    <a:pt x="5621" y="870"/>
                  </a:cubicBezTo>
                  <a:cubicBezTo>
                    <a:pt x="5478" y="810"/>
                    <a:pt x="5323" y="763"/>
                    <a:pt x="5180" y="739"/>
                  </a:cubicBezTo>
                  <a:cubicBezTo>
                    <a:pt x="4156" y="465"/>
                    <a:pt x="3085" y="334"/>
                    <a:pt x="2049" y="215"/>
                  </a:cubicBezTo>
                  <a:cubicBezTo>
                    <a:pt x="1537" y="156"/>
                    <a:pt x="977" y="96"/>
                    <a:pt x="453" y="1"/>
                  </a:cubicBezTo>
                  <a:lnTo>
                    <a:pt x="382" y="1"/>
                  </a:lnTo>
                  <a:cubicBezTo>
                    <a:pt x="346" y="1"/>
                    <a:pt x="299" y="1"/>
                    <a:pt x="263" y="25"/>
                  </a:cubicBezTo>
                  <a:lnTo>
                    <a:pt x="239" y="25"/>
                  </a:lnTo>
                  <a:cubicBezTo>
                    <a:pt x="179" y="25"/>
                    <a:pt x="132" y="48"/>
                    <a:pt x="108" y="96"/>
                  </a:cubicBezTo>
                  <a:lnTo>
                    <a:pt x="60" y="179"/>
                  </a:lnTo>
                  <a:cubicBezTo>
                    <a:pt x="60" y="203"/>
                    <a:pt x="49" y="215"/>
                    <a:pt x="49" y="239"/>
                  </a:cubicBezTo>
                  <a:lnTo>
                    <a:pt x="1" y="358"/>
                  </a:lnTo>
                  <a:lnTo>
                    <a:pt x="108" y="417"/>
                  </a:lnTo>
                  <a:cubicBezTo>
                    <a:pt x="132" y="441"/>
                    <a:pt x="156" y="453"/>
                    <a:pt x="179" y="465"/>
                  </a:cubicBezTo>
                  <a:cubicBezTo>
                    <a:pt x="251" y="513"/>
                    <a:pt x="346" y="584"/>
                    <a:pt x="453" y="596"/>
                  </a:cubicBezTo>
                  <a:cubicBezTo>
                    <a:pt x="894" y="656"/>
                    <a:pt x="1322" y="715"/>
                    <a:pt x="1739" y="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4671100" y="3347275"/>
              <a:ext cx="140225" cy="32450"/>
            </a:xfrm>
            <a:custGeom>
              <a:avLst/>
              <a:gdLst/>
              <a:ahLst/>
              <a:cxnLst/>
              <a:rect l="l" t="t" r="r" b="b"/>
              <a:pathLst>
                <a:path w="5609" h="1298" extrusionOk="0">
                  <a:moveTo>
                    <a:pt x="394" y="750"/>
                  </a:moveTo>
                  <a:cubicBezTo>
                    <a:pt x="453" y="750"/>
                    <a:pt x="501" y="738"/>
                    <a:pt x="548" y="715"/>
                  </a:cubicBezTo>
                  <a:cubicBezTo>
                    <a:pt x="989" y="631"/>
                    <a:pt x="1453" y="572"/>
                    <a:pt x="1930" y="572"/>
                  </a:cubicBezTo>
                  <a:cubicBezTo>
                    <a:pt x="2775" y="572"/>
                    <a:pt x="3644" y="715"/>
                    <a:pt x="4561" y="1048"/>
                  </a:cubicBezTo>
                  <a:cubicBezTo>
                    <a:pt x="4728" y="1107"/>
                    <a:pt x="4894" y="1155"/>
                    <a:pt x="5037" y="1191"/>
                  </a:cubicBezTo>
                  <a:cubicBezTo>
                    <a:pt x="5120" y="1227"/>
                    <a:pt x="5192" y="1238"/>
                    <a:pt x="5275" y="1274"/>
                  </a:cubicBezTo>
                  <a:lnTo>
                    <a:pt x="5394" y="1298"/>
                  </a:lnTo>
                  <a:lnTo>
                    <a:pt x="5454" y="1191"/>
                  </a:lnTo>
                  <a:cubicBezTo>
                    <a:pt x="5466" y="1179"/>
                    <a:pt x="5466" y="1167"/>
                    <a:pt x="5490" y="1155"/>
                  </a:cubicBezTo>
                  <a:cubicBezTo>
                    <a:pt x="5513" y="1107"/>
                    <a:pt x="5525" y="1072"/>
                    <a:pt x="5549" y="1036"/>
                  </a:cubicBezTo>
                  <a:cubicBezTo>
                    <a:pt x="5561" y="988"/>
                    <a:pt x="5561" y="941"/>
                    <a:pt x="5573" y="881"/>
                  </a:cubicBezTo>
                  <a:cubicBezTo>
                    <a:pt x="5573" y="857"/>
                    <a:pt x="5573" y="822"/>
                    <a:pt x="5597" y="798"/>
                  </a:cubicBezTo>
                  <a:lnTo>
                    <a:pt x="5609" y="655"/>
                  </a:lnTo>
                  <a:lnTo>
                    <a:pt x="5490" y="631"/>
                  </a:lnTo>
                  <a:lnTo>
                    <a:pt x="5180" y="536"/>
                  </a:lnTo>
                  <a:cubicBezTo>
                    <a:pt x="4966" y="476"/>
                    <a:pt x="4763" y="441"/>
                    <a:pt x="4561" y="357"/>
                  </a:cubicBezTo>
                  <a:cubicBezTo>
                    <a:pt x="3823" y="119"/>
                    <a:pt x="3013" y="0"/>
                    <a:pt x="2096" y="0"/>
                  </a:cubicBezTo>
                  <a:cubicBezTo>
                    <a:pt x="1584" y="0"/>
                    <a:pt x="1049" y="36"/>
                    <a:pt x="334" y="107"/>
                  </a:cubicBezTo>
                  <a:cubicBezTo>
                    <a:pt x="203" y="119"/>
                    <a:pt x="25" y="274"/>
                    <a:pt x="13" y="417"/>
                  </a:cubicBezTo>
                  <a:cubicBezTo>
                    <a:pt x="1" y="536"/>
                    <a:pt x="37" y="619"/>
                    <a:pt x="72" y="643"/>
                  </a:cubicBezTo>
                  <a:cubicBezTo>
                    <a:pt x="144" y="738"/>
                    <a:pt x="263" y="738"/>
                    <a:pt x="334" y="738"/>
                  </a:cubicBezTo>
                  <a:cubicBezTo>
                    <a:pt x="334" y="762"/>
                    <a:pt x="370" y="762"/>
                    <a:pt x="394" y="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4677950" y="3381500"/>
              <a:ext cx="134875" cy="34850"/>
            </a:xfrm>
            <a:custGeom>
              <a:avLst/>
              <a:gdLst/>
              <a:ahLst/>
              <a:cxnLst/>
              <a:rect l="l" t="t" r="r" b="b"/>
              <a:pathLst>
                <a:path w="5395" h="1394" extrusionOk="0">
                  <a:moveTo>
                    <a:pt x="5299" y="774"/>
                  </a:moveTo>
                  <a:cubicBezTo>
                    <a:pt x="5275" y="762"/>
                    <a:pt x="5239" y="739"/>
                    <a:pt x="5204" y="715"/>
                  </a:cubicBezTo>
                  <a:cubicBezTo>
                    <a:pt x="3799" y="358"/>
                    <a:pt x="2346" y="119"/>
                    <a:pt x="870" y="24"/>
                  </a:cubicBezTo>
                  <a:lnTo>
                    <a:pt x="834" y="24"/>
                  </a:lnTo>
                  <a:cubicBezTo>
                    <a:pt x="751" y="24"/>
                    <a:pt x="644" y="0"/>
                    <a:pt x="536" y="0"/>
                  </a:cubicBezTo>
                  <a:cubicBezTo>
                    <a:pt x="465" y="0"/>
                    <a:pt x="405" y="0"/>
                    <a:pt x="346" y="24"/>
                  </a:cubicBezTo>
                  <a:cubicBezTo>
                    <a:pt x="239" y="36"/>
                    <a:pt x="179" y="119"/>
                    <a:pt x="144" y="179"/>
                  </a:cubicBezTo>
                  <a:cubicBezTo>
                    <a:pt x="120" y="203"/>
                    <a:pt x="108" y="215"/>
                    <a:pt x="108" y="227"/>
                  </a:cubicBezTo>
                  <a:lnTo>
                    <a:pt x="1" y="346"/>
                  </a:lnTo>
                  <a:lnTo>
                    <a:pt x="120" y="453"/>
                  </a:lnTo>
                  <a:lnTo>
                    <a:pt x="155" y="477"/>
                  </a:lnTo>
                  <a:cubicBezTo>
                    <a:pt x="191" y="524"/>
                    <a:pt x="263" y="584"/>
                    <a:pt x="334" y="596"/>
                  </a:cubicBezTo>
                  <a:cubicBezTo>
                    <a:pt x="394" y="620"/>
                    <a:pt x="465" y="620"/>
                    <a:pt x="513" y="620"/>
                  </a:cubicBezTo>
                  <a:lnTo>
                    <a:pt x="584" y="620"/>
                  </a:lnTo>
                  <a:lnTo>
                    <a:pt x="655" y="620"/>
                  </a:lnTo>
                  <a:cubicBezTo>
                    <a:pt x="858" y="631"/>
                    <a:pt x="1048" y="643"/>
                    <a:pt x="1239" y="643"/>
                  </a:cubicBezTo>
                  <a:cubicBezTo>
                    <a:pt x="1691" y="679"/>
                    <a:pt x="2132" y="691"/>
                    <a:pt x="2560" y="774"/>
                  </a:cubicBezTo>
                  <a:cubicBezTo>
                    <a:pt x="3132" y="881"/>
                    <a:pt x="3692" y="1036"/>
                    <a:pt x="4227" y="1179"/>
                  </a:cubicBezTo>
                  <a:cubicBezTo>
                    <a:pt x="4489" y="1251"/>
                    <a:pt x="4739" y="1310"/>
                    <a:pt x="4989" y="1370"/>
                  </a:cubicBezTo>
                  <a:cubicBezTo>
                    <a:pt x="5025" y="1370"/>
                    <a:pt x="5037" y="1393"/>
                    <a:pt x="5061" y="1393"/>
                  </a:cubicBezTo>
                  <a:lnTo>
                    <a:pt x="5108" y="1393"/>
                  </a:lnTo>
                  <a:lnTo>
                    <a:pt x="5168" y="1393"/>
                  </a:lnTo>
                  <a:lnTo>
                    <a:pt x="5287" y="1393"/>
                  </a:lnTo>
                  <a:lnTo>
                    <a:pt x="5394" y="858"/>
                  </a:lnTo>
                  <a:lnTo>
                    <a:pt x="5299" y="798"/>
                  </a:lnTo>
                  <a:cubicBezTo>
                    <a:pt x="5335" y="798"/>
                    <a:pt x="5323" y="774"/>
                    <a:pt x="5299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4"/>
            <p:cNvSpPr/>
            <p:nvPr/>
          </p:nvSpPr>
          <p:spPr>
            <a:xfrm>
              <a:off x="4714575" y="3186225"/>
              <a:ext cx="107175" cy="36350"/>
            </a:xfrm>
            <a:custGeom>
              <a:avLst/>
              <a:gdLst/>
              <a:ahLst/>
              <a:cxnLst/>
              <a:rect l="l" t="t" r="r" b="b"/>
              <a:pathLst>
                <a:path w="4287" h="1454" extrusionOk="0">
                  <a:moveTo>
                    <a:pt x="4072" y="822"/>
                  </a:moveTo>
                  <a:cubicBezTo>
                    <a:pt x="3953" y="727"/>
                    <a:pt x="3810" y="703"/>
                    <a:pt x="3691" y="668"/>
                  </a:cubicBezTo>
                  <a:cubicBezTo>
                    <a:pt x="2989" y="537"/>
                    <a:pt x="2274" y="394"/>
                    <a:pt x="1560" y="251"/>
                  </a:cubicBezTo>
                  <a:lnTo>
                    <a:pt x="774" y="108"/>
                  </a:lnTo>
                  <a:cubicBezTo>
                    <a:pt x="667" y="96"/>
                    <a:pt x="560" y="60"/>
                    <a:pt x="464" y="49"/>
                  </a:cubicBezTo>
                  <a:lnTo>
                    <a:pt x="310" y="13"/>
                  </a:lnTo>
                  <a:lnTo>
                    <a:pt x="238" y="1"/>
                  </a:lnTo>
                  <a:lnTo>
                    <a:pt x="179" y="49"/>
                  </a:lnTo>
                  <a:cubicBezTo>
                    <a:pt x="179" y="49"/>
                    <a:pt x="167" y="60"/>
                    <a:pt x="143" y="60"/>
                  </a:cubicBezTo>
                  <a:cubicBezTo>
                    <a:pt x="83" y="108"/>
                    <a:pt x="0" y="168"/>
                    <a:pt x="0" y="263"/>
                  </a:cubicBezTo>
                  <a:cubicBezTo>
                    <a:pt x="0" y="370"/>
                    <a:pt x="48" y="549"/>
                    <a:pt x="179" y="608"/>
                  </a:cubicBezTo>
                  <a:cubicBezTo>
                    <a:pt x="262" y="656"/>
                    <a:pt x="369" y="668"/>
                    <a:pt x="464" y="680"/>
                  </a:cubicBezTo>
                  <a:cubicBezTo>
                    <a:pt x="488" y="680"/>
                    <a:pt x="536" y="703"/>
                    <a:pt x="560" y="703"/>
                  </a:cubicBezTo>
                  <a:cubicBezTo>
                    <a:pt x="857" y="763"/>
                    <a:pt x="1179" y="822"/>
                    <a:pt x="1476" y="858"/>
                  </a:cubicBezTo>
                  <a:cubicBezTo>
                    <a:pt x="2203" y="1001"/>
                    <a:pt x="2941" y="1132"/>
                    <a:pt x="3643" y="1394"/>
                  </a:cubicBezTo>
                  <a:cubicBezTo>
                    <a:pt x="3655" y="1394"/>
                    <a:pt x="3679" y="1418"/>
                    <a:pt x="3679" y="1418"/>
                  </a:cubicBezTo>
                  <a:cubicBezTo>
                    <a:pt x="3715" y="1430"/>
                    <a:pt x="3774" y="1453"/>
                    <a:pt x="3834" y="1453"/>
                  </a:cubicBezTo>
                  <a:cubicBezTo>
                    <a:pt x="3858" y="1453"/>
                    <a:pt x="3882" y="1453"/>
                    <a:pt x="3893" y="1442"/>
                  </a:cubicBezTo>
                  <a:cubicBezTo>
                    <a:pt x="4036" y="1394"/>
                    <a:pt x="4191" y="1334"/>
                    <a:pt x="4227" y="1203"/>
                  </a:cubicBezTo>
                  <a:cubicBezTo>
                    <a:pt x="4286" y="1108"/>
                    <a:pt x="4191" y="906"/>
                    <a:pt x="4072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54"/>
          <p:cNvGrpSpPr/>
          <p:nvPr/>
        </p:nvGrpSpPr>
        <p:grpSpPr>
          <a:xfrm>
            <a:off x="5504053" y="702645"/>
            <a:ext cx="514295" cy="474382"/>
            <a:chOff x="712875" y="2205450"/>
            <a:chExt cx="233675" cy="215550"/>
          </a:xfrm>
        </p:grpSpPr>
        <p:sp>
          <p:nvSpPr>
            <p:cNvPr id="408" name="Google Shape;408;p5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54"/>
          <p:cNvGrpSpPr/>
          <p:nvPr/>
        </p:nvGrpSpPr>
        <p:grpSpPr>
          <a:xfrm>
            <a:off x="4727552" y="999211"/>
            <a:ext cx="739324" cy="681878"/>
            <a:chOff x="751275" y="1814050"/>
            <a:chExt cx="233675" cy="215525"/>
          </a:xfrm>
        </p:grpSpPr>
        <p:sp>
          <p:nvSpPr>
            <p:cNvPr id="414" name="Google Shape;414;p54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54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429" name="Google Shape;429;p54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54"/>
          <p:cNvSpPr/>
          <p:nvPr/>
        </p:nvSpPr>
        <p:spPr>
          <a:xfrm rot="-1177723">
            <a:off x="3327008" y="58311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54"/>
          <p:cNvSpPr/>
          <p:nvPr/>
        </p:nvSpPr>
        <p:spPr>
          <a:xfrm rot="-1140824">
            <a:off x="6115190" y="3276706"/>
            <a:ext cx="431893" cy="41520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7" name="Google Shape;457;p56"/>
          <p:cNvSpPr txBox="1">
            <a:spLocks noGrp="1"/>
          </p:cNvSpPr>
          <p:nvPr>
            <p:ph type="subTitle" idx="1"/>
          </p:nvPr>
        </p:nvSpPr>
        <p:spPr>
          <a:xfrm>
            <a:off x="293871" y="306233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Curriculumn</a:t>
            </a:r>
            <a:endParaRPr dirty="0"/>
          </a:p>
        </p:txBody>
      </p:sp>
      <p:sp>
        <p:nvSpPr>
          <p:cNvPr id="459" name="Google Shape;459;p56"/>
          <p:cNvSpPr txBox="1">
            <a:spLocks noGrp="1"/>
          </p:cNvSpPr>
          <p:nvPr>
            <p:ph type="subTitle" idx="5"/>
          </p:nvPr>
        </p:nvSpPr>
        <p:spPr>
          <a:xfrm>
            <a:off x="1919096" y="306233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Admission</a:t>
            </a:r>
            <a:endParaRPr dirty="0"/>
          </a:p>
        </p:txBody>
      </p:sp>
      <p:sp>
        <p:nvSpPr>
          <p:cNvPr id="461" name="Google Shape;461;p56"/>
          <p:cNvSpPr txBox="1">
            <a:spLocks noGrp="1"/>
          </p:cNvSpPr>
          <p:nvPr>
            <p:ph type="subTitle" idx="8"/>
          </p:nvPr>
        </p:nvSpPr>
        <p:spPr>
          <a:xfrm>
            <a:off x="3593593" y="306233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Tuition Fee</a:t>
            </a:r>
            <a:endParaRPr dirty="0"/>
          </a:p>
        </p:txBody>
      </p:sp>
      <p:sp>
        <p:nvSpPr>
          <p:cNvPr id="463" name="Google Shape;463;p56"/>
          <p:cNvSpPr txBox="1">
            <a:spLocks noGrp="1"/>
          </p:cNvSpPr>
          <p:nvPr>
            <p:ph type="subTitle" idx="14"/>
          </p:nvPr>
        </p:nvSpPr>
        <p:spPr>
          <a:xfrm>
            <a:off x="5311394" y="3062330"/>
            <a:ext cx="1824994" cy="603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Scheduled </a:t>
            </a:r>
            <a:r>
              <a:rPr lang="en-US" dirty="0"/>
              <a:t>of study</a:t>
            </a:r>
            <a:endParaRPr dirty="0"/>
          </a:p>
        </p:txBody>
      </p:sp>
      <p:sp>
        <p:nvSpPr>
          <p:cNvPr id="465" name="Google Shape;465;p56"/>
          <p:cNvSpPr/>
          <p:nvPr/>
        </p:nvSpPr>
        <p:spPr>
          <a:xfrm>
            <a:off x="680909" y="1571875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2326343" y="1571875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"/>
          <p:cNvSpPr/>
          <p:nvPr/>
        </p:nvSpPr>
        <p:spPr>
          <a:xfrm>
            <a:off x="3976342" y="1571875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6"/>
          <p:cNvSpPr/>
          <p:nvPr/>
        </p:nvSpPr>
        <p:spPr>
          <a:xfrm>
            <a:off x="5626341" y="161225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6"/>
          <p:cNvSpPr txBox="1">
            <a:spLocks noGrp="1"/>
          </p:cNvSpPr>
          <p:nvPr>
            <p:ph type="title" idx="2"/>
          </p:nvPr>
        </p:nvSpPr>
        <p:spPr>
          <a:xfrm>
            <a:off x="903608" y="188522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0" name="Google Shape;470;p56"/>
          <p:cNvSpPr txBox="1">
            <a:spLocks noGrp="1"/>
          </p:cNvSpPr>
          <p:nvPr>
            <p:ph type="title" idx="4"/>
          </p:nvPr>
        </p:nvSpPr>
        <p:spPr>
          <a:xfrm>
            <a:off x="2519404" y="188522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1" name="Google Shape;471;p56"/>
          <p:cNvSpPr txBox="1">
            <a:spLocks noGrp="1"/>
          </p:cNvSpPr>
          <p:nvPr>
            <p:ph type="title" idx="7"/>
          </p:nvPr>
        </p:nvSpPr>
        <p:spPr>
          <a:xfrm>
            <a:off x="4176666" y="188522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2" name="Google Shape;472;p56"/>
          <p:cNvSpPr txBox="1">
            <a:spLocks noGrp="1"/>
          </p:cNvSpPr>
          <p:nvPr>
            <p:ph type="title" idx="13"/>
          </p:nvPr>
        </p:nvSpPr>
        <p:spPr>
          <a:xfrm>
            <a:off x="5849041" y="1990877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73" name="Google Shape;473;p56"/>
          <p:cNvSpPr/>
          <p:nvPr/>
        </p:nvSpPr>
        <p:spPr>
          <a:xfrm>
            <a:off x="125935" y="1320868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56"/>
          <p:cNvGrpSpPr/>
          <p:nvPr/>
        </p:nvGrpSpPr>
        <p:grpSpPr>
          <a:xfrm>
            <a:off x="7514172" y="133331"/>
            <a:ext cx="1486776" cy="1768848"/>
            <a:chOff x="2775625" y="1435725"/>
            <a:chExt cx="662025" cy="787625"/>
          </a:xfrm>
        </p:grpSpPr>
        <p:sp>
          <p:nvSpPr>
            <p:cNvPr id="475" name="Google Shape;475;p56"/>
            <p:cNvSpPr/>
            <p:nvPr/>
          </p:nvSpPr>
          <p:spPr>
            <a:xfrm>
              <a:off x="2994100" y="1454100"/>
              <a:ext cx="425375" cy="308900"/>
            </a:xfrm>
            <a:custGeom>
              <a:avLst/>
              <a:gdLst/>
              <a:ahLst/>
              <a:cxnLst/>
              <a:rect l="l" t="t" r="r" b="b"/>
              <a:pathLst>
                <a:path w="17015" h="12356" extrusionOk="0">
                  <a:moveTo>
                    <a:pt x="9652" y="0"/>
                  </a:moveTo>
                  <a:cubicBezTo>
                    <a:pt x="9340" y="0"/>
                    <a:pt x="9028" y="32"/>
                    <a:pt x="8716" y="87"/>
                  </a:cubicBezTo>
                  <a:cubicBezTo>
                    <a:pt x="8454" y="123"/>
                    <a:pt x="8169" y="158"/>
                    <a:pt x="7931" y="301"/>
                  </a:cubicBezTo>
                  <a:cubicBezTo>
                    <a:pt x="7728" y="420"/>
                    <a:pt x="7514" y="468"/>
                    <a:pt x="7288" y="504"/>
                  </a:cubicBezTo>
                  <a:cubicBezTo>
                    <a:pt x="6930" y="527"/>
                    <a:pt x="6609" y="635"/>
                    <a:pt x="6276" y="778"/>
                  </a:cubicBezTo>
                  <a:cubicBezTo>
                    <a:pt x="6157" y="837"/>
                    <a:pt x="6026" y="885"/>
                    <a:pt x="5895" y="897"/>
                  </a:cubicBezTo>
                  <a:cubicBezTo>
                    <a:pt x="5597" y="944"/>
                    <a:pt x="5311" y="1075"/>
                    <a:pt x="5061" y="1230"/>
                  </a:cubicBezTo>
                  <a:cubicBezTo>
                    <a:pt x="4609" y="1480"/>
                    <a:pt x="4168" y="1754"/>
                    <a:pt x="3716" y="1992"/>
                  </a:cubicBezTo>
                  <a:cubicBezTo>
                    <a:pt x="3359" y="2182"/>
                    <a:pt x="3037" y="2409"/>
                    <a:pt x="2739" y="2671"/>
                  </a:cubicBezTo>
                  <a:cubicBezTo>
                    <a:pt x="2585" y="2802"/>
                    <a:pt x="2442" y="2944"/>
                    <a:pt x="2251" y="3028"/>
                  </a:cubicBezTo>
                  <a:cubicBezTo>
                    <a:pt x="2192" y="3064"/>
                    <a:pt x="2108" y="3123"/>
                    <a:pt x="2073" y="3159"/>
                  </a:cubicBezTo>
                  <a:cubicBezTo>
                    <a:pt x="1680" y="3671"/>
                    <a:pt x="1263" y="4159"/>
                    <a:pt x="918" y="4707"/>
                  </a:cubicBezTo>
                  <a:cubicBezTo>
                    <a:pt x="596" y="5266"/>
                    <a:pt x="358" y="5861"/>
                    <a:pt x="108" y="6433"/>
                  </a:cubicBezTo>
                  <a:cubicBezTo>
                    <a:pt x="13" y="6635"/>
                    <a:pt x="1" y="6826"/>
                    <a:pt x="25" y="7028"/>
                  </a:cubicBezTo>
                  <a:cubicBezTo>
                    <a:pt x="72" y="7374"/>
                    <a:pt x="120" y="7707"/>
                    <a:pt x="168" y="8040"/>
                  </a:cubicBezTo>
                  <a:cubicBezTo>
                    <a:pt x="203" y="8326"/>
                    <a:pt x="346" y="8600"/>
                    <a:pt x="465" y="8850"/>
                  </a:cubicBezTo>
                  <a:cubicBezTo>
                    <a:pt x="501" y="8933"/>
                    <a:pt x="608" y="9017"/>
                    <a:pt x="703" y="9076"/>
                  </a:cubicBezTo>
                  <a:cubicBezTo>
                    <a:pt x="775" y="9136"/>
                    <a:pt x="894" y="9159"/>
                    <a:pt x="942" y="9231"/>
                  </a:cubicBezTo>
                  <a:cubicBezTo>
                    <a:pt x="1061" y="9386"/>
                    <a:pt x="1204" y="9457"/>
                    <a:pt x="1370" y="9529"/>
                  </a:cubicBezTo>
                  <a:cubicBezTo>
                    <a:pt x="1489" y="9588"/>
                    <a:pt x="1608" y="9671"/>
                    <a:pt x="1739" y="9731"/>
                  </a:cubicBezTo>
                  <a:cubicBezTo>
                    <a:pt x="1835" y="9767"/>
                    <a:pt x="1918" y="9814"/>
                    <a:pt x="2013" y="9850"/>
                  </a:cubicBezTo>
                  <a:cubicBezTo>
                    <a:pt x="2144" y="9874"/>
                    <a:pt x="2263" y="9933"/>
                    <a:pt x="2382" y="10029"/>
                  </a:cubicBezTo>
                  <a:cubicBezTo>
                    <a:pt x="2466" y="10088"/>
                    <a:pt x="2573" y="10148"/>
                    <a:pt x="2680" y="10172"/>
                  </a:cubicBezTo>
                  <a:cubicBezTo>
                    <a:pt x="3275" y="10386"/>
                    <a:pt x="3859" y="10600"/>
                    <a:pt x="4478" y="10719"/>
                  </a:cubicBezTo>
                  <a:cubicBezTo>
                    <a:pt x="4640" y="10753"/>
                    <a:pt x="4802" y="10781"/>
                    <a:pt x="4960" y="10781"/>
                  </a:cubicBezTo>
                  <a:cubicBezTo>
                    <a:pt x="5022" y="10781"/>
                    <a:pt x="5084" y="10777"/>
                    <a:pt x="5144" y="10767"/>
                  </a:cubicBezTo>
                  <a:cubicBezTo>
                    <a:pt x="5192" y="10767"/>
                    <a:pt x="5252" y="10755"/>
                    <a:pt x="5299" y="10755"/>
                  </a:cubicBezTo>
                  <a:lnTo>
                    <a:pt x="5371" y="10755"/>
                  </a:lnTo>
                  <a:cubicBezTo>
                    <a:pt x="5609" y="10755"/>
                    <a:pt x="5728" y="10838"/>
                    <a:pt x="5776" y="11064"/>
                  </a:cubicBezTo>
                  <a:cubicBezTo>
                    <a:pt x="5835" y="11422"/>
                    <a:pt x="5883" y="11779"/>
                    <a:pt x="5942" y="12148"/>
                  </a:cubicBezTo>
                  <a:cubicBezTo>
                    <a:pt x="5954" y="12231"/>
                    <a:pt x="5942" y="12303"/>
                    <a:pt x="6026" y="12350"/>
                  </a:cubicBezTo>
                  <a:cubicBezTo>
                    <a:pt x="6033" y="12350"/>
                    <a:pt x="6047" y="12356"/>
                    <a:pt x="6058" y="12356"/>
                  </a:cubicBezTo>
                  <a:cubicBezTo>
                    <a:pt x="6064" y="12356"/>
                    <a:pt x="6069" y="12354"/>
                    <a:pt x="6073" y="12350"/>
                  </a:cubicBezTo>
                  <a:cubicBezTo>
                    <a:pt x="6549" y="12136"/>
                    <a:pt x="6990" y="11898"/>
                    <a:pt x="7335" y="11481"/>
                  </a:cubicBezTo>
                  <a:cubicBezTo>
                    <a:pt x="7383" y="11422"/>
                    <a:pt x="7430" y="11362"/>
                    <a:pt x="7502" y="11315"/>
                  </a:cubicBezTo>
                  <a:cubicBezTo>
                    <a:pt x="7692" y="11219"/>
                    <a:pt x="7811" y="11041"/>
                    <a:pt x="7931" y="10838"/>
                  </a:cubicBezTo>
                  <a:cubicBezTo>
                    <a:pt x="8097" y="10779"/>
                    <a:pt x="8264" y="10814"/>
                    <a:pt x="8359" y="10695"/>
                  </a:cubicBezTo>
                  <a:cubicBezTo>
                    <a:pt x="8538" y="10505"/>
                    <a:pt x="8800" y="10445"/>
                    <a:pt x="9050" y="10410"/>
                  </a:cubicBezTo>
                  <a:cubicBezTo>
                    <a:pt x="9705" y="10326"/>
                    <a:pt x="10371" y="10231"/>
                    <a:pt x="11026" y="10148"/>
                  </a:cubicBezTo>
                  <a:cubicBezTo>
                    <a:pt x="11205" y="10112"/>
                    <a:pt x="11371" y="10088"/>
                    <a:pt x="11550" y="10041"/>
                  </a:cubicBezTo>
                  <a:cubicBezTo>
                    <a:pt x="11836" y="9945"/>
                    <a:pt x="12098" y="9850"/>
                    <a:pt x="12372" y="9755"/>
                  </a:cubicBezTo>
                  <a:cubicBezTo>
                    <a:pt x="12562" y="9695"/>
                    <a:pt x="12753" y="9636"/>
                    <a:pt x="12931" y="9576"/>
                  </a:cubicBezTo>
                  <a:cubicBezTo>
                    <a:pt x="13205" y="9493"/>
                    <a:pt x="13467" y="9410"/>
                    <a:pt x="13705" y="9314"/>
                  </a:cubicBezTo>
                  <a:cubicBezTo>
                    <a:pt x="13979" y="9195"/>
                    <a:pt x="14241" y="9076"/>
                    <a:pt x="14455" y="8874"/>
                  </a:cubicBezTo>
                  <a:cubicBezTo>
                    <a:pt x="14669" y="8671"/>
                    <a:pt x="14931" y="8505"/>
                    <a:pt x="15170" y="8338"/>
                  </a:cubicBezTo>
                  <a:cubicBezTo>
                    <a:pt x="15193" y="8326"/>
                    <a:pt x="15229" y="8278"/>
                    <a:pt x="15241" y="8255"/>
                  </a:cubicBezTo>
                  <a:cubicBezTo>
                    <a:pt x="15348" y="8100"/>
                    <a:pt x="15479" y="8005"/>
                    <a:pt x="15622" y="7909"/>
                  </a:cubicBezTo>
                  <a:cubicBezTo>
                    <a:pt x="15717" y="7850"/>
                    <a:pt x="15824" y="7790"/>
                    <a:pt x="15848" y="7671"/>
                  </a:cubicBezTo>
                  <a:cubicBezTo>
                    <a:pt x="15896" y="7528"/>
                    <a:pt x="16003" y="7421"/>
                    <a:pt x="16134" y="7326"/>
                  </a:cubicBezTo>
                  <a:cubicBezTo>
                    <a:pt x="16324" y="7183"/>
                    <a:pt x="16491" y="7016"/>
                    <a:pt x="16574" y="6778"/>
                  </a:cubicBezTo>
                  <a:cubicBezTo>
                    <a:pt x="16658" y="6612"/>
                    <a:pt x="16753" y="6457"/>
                    <a:pt x="16848" y="6290"/>
                  </a:cubicBezTo>
                  <a:cubicBezTo>
                    <a:pt x="16872" y="6231"/>
                    <a:pt x="16896" y="6159"/>
                    <a:pt x="16908" y="6076"/>
                  </a:cubicBezTo>
                  <a:cubicBezTo>
                    <a:pt x="16920" y="5957"/>
                    <a:pt x="16932" y="5826"/>
                    <a:pt x="16955" y="5707"/>
                  </a:cubicBezTo>
                  <a:cubicBezTo>
                    <a:pt x="16967" y="5421"/>
                    <a:pt x="17015" y="5183"/>
                    <a:pt x="16991" y="4945"/>
                  </a:cubicBezTo>
                  <a:cubicBezTo>
                    <a:pt x="16955" y="4468"/>
                    <a:pt x="16896" y="3992"/>
                    <a:pt x="16789" y="3540"/>
                  </a:cubicBezTo>
                  <a:cubicBezTo>
                    <a:pt x="16729" y="3254"/>
                    <a:pt x="16622" y="2980"/>
                    <a:pt x="16515" y="2718"/>
                  </a:cubicBezTo>
                  <a:cubicBezTo>
                    <a:pt x="16455" y="2552"/>
                    <a:pt x="16360" y="2409"/>
                    <a:pt x="16241" y="2266"/>
                  </a:cubicBezTo>
                  <a:cubicBezTo>
                    <a:pt x="15979" y="1992"/>
                    <a:pt x="15705" y="1706"/>
                    <a:pt x="15431" y="1420"/>
                  </a:cubicBezTo>
                  <a:cubicBezTo>
                    <a:pt x="15170" y="1135"/>
                    <a:pt x="14824" y="956"/>
                    <a:pt x="14431" y="837"/>
                  </a:cubicBezTo>
                  <a:cubicBezTo>
                    <a:pt x="14158" y="754"/>
                    <a:pt x="13836" y="742"/>
                    <a:pt x="13598" y="539"/>
                  </a:cubicBezTo>
                  <a:cubicBezTo>
                    <a:pt x="13538" y="480"/>
                    <a:pt x="13443" y="480"/>
                    <a:pt x="13360" y="456"/>
                  </a:cubicBezTo>
                  <a:cubicBezTo>
                    <a:pt x="12907" y="325"/>
                    <a:pt x="12431" y="301"/>
                    <a:pt x="11979" y="111"/>
                  </a:cubicBezTo>
                  <a:cubicBezTo>
                    <a:pt x="11973" y="105"/>
                    <a:pt x="11961" y="105"/>
                    <a:pt x="11947" y="105"/>
                  </a:cubicBezTo>
                  <a:cubicBezTo>
                    <a:pt x="11934" y="105"/>
                    <a:pt x="11919" y="105"/>
                    <a:pt x="11907" y="99"/>
                  </a:cubicBezTo>
                  <a:cubicBezTo>
                    <a:pt x="11645" y="67"/>
                    <a:pt x="11389" y="46"/>
                    <a:pt x="11130" y="46"/>
                  </a:cubicBezTo>
                  <a:cubicBezTo>
                    <a:pt x="11001" y="46"/>
                    <a:pt x="10871" y="51"/>
                    <a:pt x="10740" y="63"/>
                  </a:cubicBezTo>
                  <a:cubicBezTo>
                    <a:pt x="10682" y="74"/>
                    <a:pt x="10620" y="80"/>
                    <a:pt x="10558" y="80"/>
                  </a:cubicBezTo>
                  <a:cubicBezTo>
                    <a:pt x="10481" y="80"/>
                    <a:pt x="10402" y="71"/>
                    <a:pt x="10324" y="51"/>
                  </a:cubicBezTo>
                  <a:cubicBezTo>
                    <a:pt x="10100" y="16"/>
                    <a:pt x="9876" y="0"/>
                    <a:pt x="965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2978925" y="1435725"/>
              <a:ext cx="458725" cy="343825"/>
            </a:xfrm>
            <a:custGeom>
              <a:avLst/>
              <a:gdLst/>
              <a:ahLst/>
              <a:cxnLst/>
              <a:rect l="l" t="t" r="r" b="b"/>
              <a:pathLst>
                <a:path w="18349" h="13753" extrusionOk="0">
                  <a:moveTo>
                    <a:pt x="5894" y="12085"/>
                  </a:moveTo>
                  <a:cubicBezTo>
                    <a:pt x="5847" y="12050"/>
                    <a:pt x="5835" y="12038"/>
                    <a:pt x="5811" y="12038"/>
                  </a:cubicBezTo>
                  <a:cubicBezTo>
                    <a:pt x="5204" y="12145"/>
                    <a:pt x="4620" y="11930"/>
                    <a:pt x="4049" y="11764"/>
                  </a:cubicBezTo>
                  <a:cubicBezTo>
                    <a:pt x="3727" y="11680"/>
                    <a:pt x="3418" y="11561"/>
                    <a:pt x="3120" y="11454"/>
                  </a:cubicBezTo>
                  <a:cubicBezTo>
                    <a:pt x="2954" y="11395"/>
                    <a:pt x="2811" y="11311"/>
                    <a:pt x="2644" y="11240"/>
                  </a:cubicBezTo>
                  <a:cubicBezTo>
                    <a:pt x="2632" y="11216"/>
                    <a:pt x="2596" y="11204"/>
                    <a:pt x="2584" y="11192"/>
                  </a:cubicBezTo>
                  <a:cubicBezTo>
                    <a:pt x="2203" y="11133"/>
                    <a:pt x="1930" y="10835"/>
                    <a:pt x="1572" y="10716"/>
                  </a:cubicBezTo>
                  <a:cubicBezTo>
                    <a:pt x="1430" y="10656"/>
                    <a:pt x="1275" y="10573"/>
                    <a:pt x="1168" y="10442"/>
                  </a:cubicBezTo>
                  <a:cubicBezTo>
                    <a:pt x="1132" y="10383"/>
                    <a:pt x="1072" y="10347"/>
                    <a:pt x="989" y="10311"/>
                  </a:cubicBezTo>
                  <a:cubicBezTo>
                    <a:pt x="798" y="10216"/>
                    <a:pt x="679" y="10073"/>
                    <a:pt x="560" y="9906"/>
                  </a:cubicBezTo>
                  <a:cubicBezTo>
                    <a:pt x="429" y="9680"/>
                    <a:pt x="215" y="9168"/>
                    <a:pt x="179" y="8894"/>
                  </a:cubicBezTo>
                  <a:cubicBezTo>
                    <a:pt x="132" y="8549"/>
                    <a:pt x="84" y="8192"/>
                    <a:pt x="36" y="7859"/>
                  </a:cubicBezTo>
                  <a:cubicBezTo>
                    <a:pt x="1" y="7537"/>
                    <a:pt x="25" y="7239"/>
                    <a:pt x="144" y="6966"/>
                  </a:cubicBezTo>
                  <a:cubicBezTo>
                    <a:pt x="417" y="6335"/>
                    <a:pt x="656" y="5692"/>
                    <a:pt x="1025" y="5132"/>
                  </a:cubicBezTo>
                  <a:cubicBezTo>
                    <a:pt x="1156" y="4942"/>
                    <a:pt x="1287" y="4727"/>
                    <a:pt x="1430" y="4537"/>
                  </a:cubicBezTo>
                  <a:cubicBezTo>
                    <a:pt x="1644" y="4239"/>
                    <a:pt x="1870" y="3953"/>
                    <a:pt x="2096" y="3668"/>
                  </a:cubicBezTo>
                  <a:cubicBezTo>
                    <a:pt x="2239" y="3477"/>
                    <a:pt x="2394" y="3310"/>
                    <a:pt x="2620" y="3191"/>
                  </a:cubicBezTo>
                  <a:cubicBezTo>
                    <a:pt x="2763" y="3120"/>
                    <a:pt x="2882" y="3001"/>
                    <a:pt x="3001" y="2894"/>
                  </a:cubicBezTo>
                  <a:cubicBezTo>
                    <a:pt x="3299" y="2632"/>
                    <a:pt x="3632" y="2394"/>
                    <a:pt x="4001" y="2215"/>
                  </a:cubicBezTo>
                  <a:cubicBezTo>
                    <a:pt x="4073" y="2179"/>
                    <a:pt x="4132" y="2144"/>
                    <a:pt x="4192" y="2096"/>
                  </a:cubicBezTo>
                  <a:cubicBezTo>
                    <a:pt x="4239" y="2060"/>
                    <a:pt x="4263" y="2036"/>
                    <a:pt x="4311" y="2001"/>
                  </a:cubicBezTo>
                  <a:cubicBezTo>
                    <a:pt x="4859" y="1751"/>
                    <a:pt x="5370" y="1382"/>
                    <a:pt x="5954" y="1155"/>
                  </a:cubicBezTo>
                  <a:cubicBezTo>
                    <a:pt x="6013" y="1143"/>
                    <a:pt x="6073" y="1096"/>
                    <a:pt x="6132" y="1096"/>
                  </a:cubicBezTo>
                  <a:cubicBezTo>
                    <a:pt x="6442" y="1072"/>
                    <a:pt x="6728" y="905"/>
                    <a:pt x="7025" y="810"/>
                  </a:cubicBezTo>
                  <a:cubicBezTo>
                    <a:pt x="7228" y="751"/>
                    <a:pt x="7454" y="691"/>
                    <a:pt x="7680" y="655"/>
                  </a:cubicBezTo>
                  <a:cubicBezTo>
                    <a:pt x="7859" y="608"/>
                    <a:pt x="8049" y="596"/>
                    <a:pt x="8216" y="489"/>
                  </a:cubicBezTo>
                  <a:cubicBezTo>
                    <a:pt x="8288" y="441"/>
                    <a:pt x="8407" y="417"/>
                    <a:pt x="8490" y="393"/>
                  </a:cubicBezTo>
                  <a:cubicBezTo>
                    <a:pt x="9252" y="274"/>
                    <a:pt x="10002" y="131"/>
                    <a:pt x="10752" y="36"/>
                  </a:cubicBezTo>
                  <a:cubicBezTo>
                    <a:pt x="11157" y="0"/>
                    <a:pt x="11574" y="60"/>
                    <a:pt x="11990" y="131"/>
                  </a:cubicBezTo>
                  <a:cubicBezTo>
                    <a:pt x="12217" y="179"/>
                    <a:pt x="12443" y="203"/>
                    <a:pt x="12657" y="239"/>
                  </a:cubicBezTo>
                  <a:cubicBezTo>
                    <a:pt x="12740" y="250"/>
                    <a:pt x="12812" y="262"/>
                    <a:pt x="12871" y="298"/>
                  </a:cubicBezTo>
                  <a:cubicBezTo>
                    <a:pt x="12990" y="370"/>
                    <a:pt x="13121" y="393"/>
                    <a:pt x="13276" y="393"/>
                  </a:cubicBezTo>
                  <a:cubicBezTo>
                    <a:pt x="13586" y="429"/>
                    <a:pt x="13883" y="536"/>
                    <a:pt x="14181" y="608"/>
                  </a:cubicBezTo>
                  <a:cubicBezTo>
                    <a:pt x="14288" y="631"/>
                    <a:pt x="14407" y="667"/>
                    <a:pt x="14491" y="727"/>
                  </a:cubicBezTo>
                  <a:cubicBezTo>
                    <a:pt x="14610" y="798"/>
                    <a:pt x="14729" y="870"/>
                    <a:pt x="14884" y="858"/>
                  </a:cubicBezTo>
                  <a:cubicBezTo>
                    <a:pt x="14919" y="858"/>
                    <a:pt x="14979" y="893"/>
                    <a:pt x="15015" y="917"/>
                  </a:cubicBezTo>
                  <a:cubicBezTo>
                    <a:pt x="15098" y="977"/>
                    <a:pt x="15205" y="1036"/>
                    <a:pt x="15324" y="1024"/>
                  </a:cubicBezTo>
                  <a:cubicBezTo>
                    <a:pt x="15372" y="1024"/>
                    <a:pt x="15431" y="1036"/>
                    <a:pt x="15479" y="1072"/>
                  </a:cubicBezTo>
                  <a:cubicBezTo>
                    <a:pt x="15908" y="1322"/>
                    <a:pt x="16336" y="1572"/>
                    <a:pt x="16705" y="1917"/>
                  </a:cubicBezTo>
                  <a:cubicBezTo>
                    <a:pt x="16812" y="2024"/>
                    <a:pt x="16884" y="2155"/>
                    <a:pt x="16979" y="2275"/>
                  </a:cubicBezTo>
                  <a:cubicBezTo>
                    <a:pt x="17062" y="2417"/>
                    <a:pt x="17158" y="2572"/>
                    <a:pt x="17265" y="2715"/>
                  </a:cubicBezTo>
                  <a:cubicBezTo>
                    <a:pt x="17420" y="2953"/>
                    <a:pt x="17562" y="3215"/>
                    <a:pt x="17682" y="3477"/>
                  </a:cubicBezTo>
                  <a:cubicBezTo>
                    <a:pt x="17765" y="3715"/>
                    <a:pt x="17896" y="3953"/>
                    <a:pt x="18039" y="4180"/>
                  </a:cubicBezTo>
                  <a:cubicBezTo>
                    <a:pt x="18110" y="4310"/>
                    <a:pt x="18146" y="4465"/>
                    <a:pt x="18170" y="4608"/>
                  </a:cubicBezTo>
                  <a:cubicBezTo>
                    <a:pt x="18194" y="4834"/>
                    <a:pt x="18205" y="5061"/>
                    <a:pt x="18253" y="5275"/>
                  </a:cubicBezTo>
                  <a:cubicBezTo>
                    <a:pt x="18348" y="5680"/>
                    <a:pt x="18289" y="6085"/>
                    <a:pt x="18241" y="6466"/>
                  </a:cubicBezTo>
                  <a:cubicBezTo>
                    <a:pt x="18229" y="6573"/>
                    <a:pt x="18205" y="6668"/>
                    <a:pt x="18205" y="6763"/>
                  </a:cubicBezTo>
                  <a:cubicBezTo>
                    <a:pt x="18194" y="6942"/>
                    <a:pt x="18134" y="7108"/>
                    <a:pt x="18051" y="7263"/>
                  </a:cubicBezTo>
                  <a:cubicBezTo>
                    <a:pt x="17932" y="7466"/>
                    <a:pt x="17789" y="7656"/>
                    <a:pt x="17705" y="7882"/>
                  </a:cubicBezTo>
                  <a:cubicBezTo>
                    <a:pt x="17634" y="8049"/>
                    <a:pt x="17527" y="8180"/>
                    <a:pt x="17396" y="8287"/>
                  </a:cubicBezTo>
                  <a:cubicBezTo>
                    <a:pt x="17241" y="8418"/>
                    <a:pt x="17098" y="8549"/>
                    <a:pt x="17003" y="8728"/>
                  </a:cubicBezTo>
                  <a:cubicBezTo>
                    <a:pt x="16943" y="8847"/>
                    <a:pt x="16800" y="8954"/>
                    <a:pt x="16693" y="9049"/>
                  </a:cubicBezTo>
                  <a:cubicBezTo>
                    <a:pt x="16574" y="9144"/>
                    <a:pt x="16455" y="9252"/>
                    <a:pt x="16336" y="9371"/>
                  </a:cubicBezTo>
                  <a:cubicBezTo>
                    <a:pt x="16289" y="9418"/>
                    <a:pt x="16241" y="9478"/>
                    <a:pt x="16205" y="9502"/>
                  </a:cubicBezTo>
                  <a:cubicBezTo>
                    <a:pt x="15872" y="9704"/>
                    <a:pt x="15586" y="9954"/>
                    <a:pt x="15229" y="10073"/>
                  </a:cubicBezTo>
                  <a:cubicBezTo>
                    <a:pt x="15050" y="10133"/>
                    <a:pt x="14895" y="10240"/>
                    <a:pt x="14729" y="10323"/>
                  </a:cubicBezTo>
                  <a:cubicBezTo>
                    <a:pt x="14669" y="10359"/>
                    <a:pt x="14598" y="10383"/>
                    <a:pt x="14574" y="10430"/>
                  </a:cubicBezTo>
                  <a:cubicBezTo>
                    <a:pt x="14538" y="10609"/>
                    <a:pt x="14372" y="10633"/>
                    <a:pt x="14241" y="10680"/>
                  </a:cubicBezTo>
                  <a:cubicBezTo>
                    <a:pt x="14003" y="10776"/>
                    <a:pt x="13764" y="10835"/>
                    <a:pt x="13526" y="10895"/>
                  </a:cubicBezTo>
                  <a:cubicBezTo>
                    <a:pt x="13300" y="10930"/>
                    <a:pt x="13098" y="10978"/>
                    <a:pt x="12883" y="11085"/>
                  </a:cubicBezTo>
                  <a:cubicBezTo>
                    <a:pt x="12764" y="11145"/>
                    <a:pt x="12621" y="11157"/>
                    <a:pt x="12479" y="11168"/>
                  </a:cubicBezTo>
                  <a:cubicBezTo>
                    <a:pt x="11586" y="11288"/>
                    <a:pt x="10681" y="11407"/>
                    <a:pt x="9788" y="11526"/>
                  </a:cubicBezTo>
                  <a:cubicBezTo>
                    <a:pt x="9466" y="11490"/>
                    <a:pt x="9288" y="11752"/>
                    <a:pt x="9026" y="11883"/>
                  </a:cubicBezTo>
                  <a:cubicBezTo>
                    <a:pt x="8966" y="12061"/>
                    <a:pt x="8776" y="12121"/>
                    <a:pt x="8669" y="12264"/>
                  </a:cubicBezTo>
                  <a:cubicBezTo>
                    <a:pt x="8478" y="12466"/>
                    <a:pt x="8288" y="12681"/>
                    <a:pt x="8049" y="12859"/>
                  </a:cubicBezTo>
                  <a:cubicBezTo>
                    <a:pt x="7764" y="13062"/>
                    <a:pt x="7466" y="13240"/>
                    <a:pt x="7156" y="13419"/>
                  </a:cubicBezTo>
                  <a:cubicBezTo>
                    <a:pt x="6978" y="13526"/>
                    <a:pt x="6787" y="13609"/>
                    <a:pt x="6573" y="13693"/>
                  </a:cubicBezTo>
                  <a:cubicBezTo>
                    <a:pt x="6454" y="13728"/>
                    <a:pt x="6323" y="13752"/>
                    <a:pt x="6204" y="13752"/>
                  </a:cubicBezTo>
                  <a:cubicBezTo>
                    <a:pt x="6025" y="13752"/>
                    <a:pt x="5894" y="13645"/>
                    <a:pt x="5871" y="13454"/>
                  </a:cubicBezTo>
                  <a:cubicBezTo>
                    <a:pt x="5871" y="13359"/>
                    <a:pt x="5894" y="13240"/>
                    <a:pt x="5930" y="13169"/>
                  </a:cubicBezTo>
                  <a:cubicBezTo>
                    <a:pt x="6025" y="12954"/>
                    <a:pt x="6037" y="12752"/>
                    <a:pt x="5990" y="12538"/>
                  </a:cubicBezTo>
                  <a:cubicBezTo>
                    <a:pt x="5918" y="12431"/>
                    <a:pt x="5906" y="12252"/>
                    <a:pt x="5894" y="12085"/>
                  </a:cubicBezTo>
                  <a:close/>
                  <a:moveTo>
                    <a:pt x="8514" y="11549"/>
                  </a:moveTo>
                  <a:cubicBezTo>
                    <a:pt x="8669" y="11490"/>
                    <a:pt x="8835" y="11514"/>
                    <a:pt x="8942" y="11395"/>
                  </a:cubicBezTo>
                  <a:cubicBezTo>
                    <a:pt x="9121" y="11204"/>
                    <a:pt x="9371" y="11145"/>
                    <a:pt x="9621" y="11121"/>
                  </a:cubicBezTo>
                  <a:cubicBezTo>
                    <a:pt x="10276" y="11026"/>
                    <a:pt x="10955" y="10942"/>
                    <a:pt x="11597" y="10847"/>
                  </a:cubicBezTo>
                  <a:cubicBezTo>
                    <a:pt x="11788" y="10823"/>
                    <a:pt x="11943" y="10787"/>
                    <a:pt x="12121" y="10740"/>
                  </a:cubicBezTo>
                  <a:cubicBezTo>
                    <a:pt x="12407" y="10656"/>
                    <a:pt x="12681" y="10549"/>
                    <a:pt x="12943" y="10466"/>
                  </a:cubicBezTo>
                  <a:cubicBezTo>
                    <a:pt x="13133" y="10406"/>
                    <a:pt x="13336" y="10347"/>
                    <a:pt x="13502" y="10287"/>
                  </a:cubicBezTo>
                  <a:cubicBezTo>
                    <a:pt x="13776" y="10192"/>
                    <a:pt x="14038" y="10121"/>
                    <a:pt x="14276" y="10014"/>
                  </a:cubicBezTo>
                  <a:cubicBezTo>
                    <a:pt x="14550" y="9894"/>
                    <a:pt x="14824" y="9775"/>
                    <a:pt x="15026" y="9585"/>
                  </a:cubicBezTo>
                  <a:cubicBezTo>
                    <a:pt x="15253" y="9371"/>
                    <a:pt x="15503" y="9216"/>
                    <a:pt x="15741" y="9049"/>
                  </a:cubicBezTo>
                  <a:cubicBezTo>
                    <a:pt x="15765" y="9037"/>
                    <a:pt x="15800" y="8990"/>
                    <a:pt x="15812" y="8954"/>
                  </a:cubicBezTo>
                  <a:cubicBezTo>
                    <a:pt x="15919" y="8811"/>
                    <a:pt x="16050" y="8704"/>
                    <a:pt x="16205" y="8621"/>
                  </a:cubicBezTo>
                  <a:cubicBezTo>
                    <a:pt x="16289" y="8561"/>
                    <a:pt x="16396" y="8490"/>
                    <a:pt x="16419" y="8382"/>
                  </a:cubicBezTo>
                  <a:cubicBezTo>
                    <a:pt x="16467" y="8228"/>
                    <a:pt x="16574" y="8120"/>
                    <a:pt x="16705" y="8037"/>
                  </a:cubicBezTo>
                  <a:cubicBezTo>
                    <a:pt x="16896" y="7882"/>
                    <a:pt x="17062" y="7728"/>
                    <a:pt x="17158" y="7489"/>
                  </a:cubicBezTo>
                  <a:cubicBezTo>
                    <a:pt x="17229" y="7323"/>
                    <a:pt x="17336" y="7156"/>
                    <a:pt x="17420" y="6989"/>
                  </a:cubicBezTo>
                  <a:cubicBezTo>
                    <a:pt x="17455" y="6930"/>
                    <a:pt x="17467" y="6858"/>
                    <a:pt x="17479" y="6787"/>
                  </a:cubicBezTo>
                  <a:cubicBezTo>
                    <a:pt x="17491" y="6668"/>
                    <a:pt x="17515" y="6537"/>
                    <a:pt x="17527" y="6406"/>
                  </a:cubicBezTo>
                  <a:cubicBezTo>
                    <a:pt x="17539" y="6180"/>
                    <a:pt x="17586" y="5942"/>
                    <a:pt x="17574" y="5692"/>
                  </a:cubicBezTo>
                  <a:cubicBezTo>
                    <a:pt x="17527" y="5215"/>
                    <a:pt x="17467" y="4739"/>
                    <a:pt x="17360" y="4287"/>
                  </a:cubicBezTo>
                  <a:cubicBezTo>
                    <a:pt x="17301" y="4001"/>
                    <a:pt x="17193" y="3727"/>
                    <a:pt x="17098" y="3465"/>
                  </a:cubicBezTo>
                  <a:cubicBezTo>
                    <a:pt x="17039" y="3298"/>
                    <a:pt x="16931" y="3156"/>
                    <a:pt x="16812" y="3013"/>
                  </a:cubicBezTo>
                  <a:cubicBezTo>
                    <a:pt x="16562" y="2739"/>
                    <a:pt x="16277" y="2453"/>
                    <a:pt x="16003" y="2167"/>
                  </a:cubicBezTo>
                  <a:cubicBezTo>
                    <a:pt x="15741" y="1882"/>
                    <a:pt x="15396" y="1715"/>
                    <a:pt x="15015" y="1584"/>
                  </a:cubicBezTo>
                  <a:cubicBezTo>
                    <a:pt x="14729" y="1501"/>
                    <a:pt x="14419" y="1489"/>
                    <a:pt x="14181" y="1286"/>
                  </a:cubicBezTo>
                  <a:cubicBezTo>
                    <a:pt x="14122" y="1227"/>
                    <a:pt x="14014" y="1227"/>
                    <a:pt x="13943" y="1203"/>
                  </a:cubicBezTo>
                  <a:cubicBezTo>
                    <a:pt x="13479" y="1072"/>
                    <a:pt x="13002" y="1048"/>
                    <a:pt x="12550" y="858"/>
                  </a:cubicBezTo>
                  <a:cubicBezTo>
                    <a:pt x="12538" y="846"/>
                    <a:pt x="12514" y="858"/>
                    <a:pt x="12479" y="846"/>
                  </a:cubicBezTo>
                  <a:cubicBezTo>
                    <a:pt x="12098" y="798"/>
                    <a:pt x="11705" y="774"/>
                    <a:pt x="11324" y="810"/>
                  </a:cubicBezTo>
                  <a:cubicBezTo>
                    <a:pt x="11181" y="834"/>
                    <a:pt x="11038" y="834"/>
                    <a:pt x="10907" y="798"/>
                  </a:cubicBezTo>
                  <a:cubicBezTo>
                    <a:pt x="10371" y="715"/>
                    <a:pt x="9835" y="739"/>
                    <a:pt x="9300" y="834"/>
                  </a:cubicBezTo>
                  <a:cubicBezTo>
                    <a:pt x="9026" y="881"/>
                    <a:pt x="8740" y="905"/>
                    <a:pt x="8514" y="1048"/>
                  </a:cubicBezTo>
                  <a:cubicBezTo>
                    <a:pt x="8299" y="1179"/>
                    <a:pt x="8097" y="1215"/>
                    <a:pt x="7871" y="1251"/>
                  </a:cubicBezTo>
                  <a:cubicBezTo>
                    <a:pt x="7514" y="1274"/>
                    <a:pt x="7180" y="1382"/>
                    <a:pt x="6859" y="1536"/>
                  </a:cubicBezTo>
                  <a:cubicBezTo>
                    <a:pt x="6740" y="1596"/>
                    <a:pt x="6609" y="1632"/>
                    <a:pt x="6466" y="1655"/>
                  </a:cubicBezTo>
                  <a:cubicBezTo>
                    <a:pt x="6168" y="1691"/>
                    <a:pt x="5894" y="1834"/>
                    <a:pt x="5632" y="1977"/>
                  </a:cubicBezTo>
                  <a:cubicBezTo>
                    <a:pt x="5192" y="2227"/>
                    <a:pt x="4739" y="2501"/>
                    <a:pt x="4299" y="2739"/>
                  </a:cubicBezTo>
                  <a:cubicBezTo>
                    <a:pt x="3942" y="2929"/>
                    <a:pt x="3608" y="3156"/>
                    <a:pt x="3311" y="3418"/>
                  </a:cubicBezTo>
                  <a:cubicBezTo>
                    <a:pt x="3168" y="3560"/>
                    <a:pt x="3013" y="3691"/>
                    <a:pt x="2823" y="3775"/>
                  </a:cubicBezTo>
                  <a:cubicBezTo>
                    <a:pt x="2763" y="3810"/>
                    <a:pt x="2692" y="3870"/>
                    <a:pt x="2644" y="3918"/>
                  </a:cubicBezTo>
                  <a:cubicBezTo>
                    <a:pt x="2263" y="4418"/>
                    <a:pt x="1846" y="4906"/>
                    <a:pt x="1501" y="5465"/>
                  </a:cubicBezTo>
                  <a:cubicBezTo>
                    <a:pt x="1168" y="6013"/>
                    <a:pt x="929" y="6608"/>
                    <a:pt x="679" y="7192"/>
                  </a:cubicBezTo>
                  <a:cubicBezTo>
                    <a:pt x="584" y="7382"/>
                    <a:pt x="572" y="7573"/>
                    <a:pt x="608" y="7787"/>
                  </a:cubicBezTo>
                  <a:cubicBezTo>
                    <a:pt x="644" y="8120"/>
                    <a:pt x="691" y="8454"/>
                    <a:pt x="739" y="8799"/>
                  </a:cubicBezTo>
                  <a:cubicBezTo>
                    <a:pt x="787" y="9073"/>
                    <a:pt x="918" y="9347"/>
                    <a:pt x="1037" y="9597"/>
                  </a:cubicBezTo>
                  <a:cubicBezTo>
                    <a:pt x="1084" y="9692"/>
                    <a:pt x="1179" y="9764"/>
                    <a:pt x="1275" y="9823"/>
                  </a:cubicBezTo>
                  <a:cubicBezTo>
                    <a:pt x="1346" y="9883"/>
                    <a:pt x="1465" y="9906"/>
                    <a:pt x="1513" y="9990"/>
                  </a:cubicBezTo>
                  <a:cubicBezTo>
                    <a:pt x="1632" y="10133"/>
                    <a:pt x="1775" y="10204"/>
                    <a:pt x="1941" y="10287"/>
                  </a:cubicBezTo>
                  <a:cubicBezTo>
                    <a:pt x="2061" y="10347"/>
                    <a:pt x="2180" y="10418"/>
                    <a:pt x="2322" y="10478"/>
                  </a:cubicBezTo>
                  <a:cubicBezTo>
                    <a:pt x="2406" y="10526"/>
                    <a:pt x="2501" y="10561"/>
                    <a:pt x="2584" y="10597"/>
                  </a:cubicBezTo>
                  <a:cubicBezTo>
                    <a:pt x="2715" y="10621"/>
                    <a:pt x="2834" y="10680"/>
                    <a:pt x="2954" y="10776"/>
                  </a:cubicBezTo>
                  <a:cubicBezTo>
                    <a:pt x="3049" y="10835"/>
                    <a:pt x="3144" y="10895"/>
                    <a:pt x="3251" y="10918"/>
                  </a:cubicBezTo>
                  <a:cubicBezTo>
                    <a:pt x="3846" y="11133"/>
                    <a:pt x="4430" y="11359"/>
                    <a:pt x="5049" y="11478"/>
                  </a:cubicBezTo>
                  <a:cubicBezTo>
                    <a:pt x="5275" y="11514"/>
                    <a:pt x="5501" y="11549"/>
                    <a:pt x="5728" y="11514"/>
                  </a:cubicBezTo>
                  <a:cubicBezTo>
                    <a:pt x="5763" y="11514"/>
                    <a:pt x="5835" y="11502"/>
                    <a:pt x="5871" y="11502"/>
                  </a:cubicBezTo>
                  <a:lnTo>
                    <a:pt x="5942" y="11502"/>
                  </a:lnTo>
                  <a:cubicBezTo>
                    <a:pt x="6192" y="11502"/>
                    <a:pt x="6299" y="11597"/>
                    <a:pt x="6347" y="11811"/>
                  </a:cubicBezTo>
                  <a:cubicBezTo>
                    <a:pt x="6406" y="12169"/>
                    <a:pt x="6454" y="12526"/>
                    <a:pt x="6513" y="12907"/>
                  </a:cubicBezTo>
                  <a:cubicBezTo>
                    <a:pt x="6525" y="12978"/>
                    <a:pt x="6513" y="13050"/>
                    <a:pt x="6609" y="13097"/>
                  </a:cubicBezTo>
                  <a:cubicBezTo>
                    <a:pt x="6621" y="13097"/>
                    <a:pt x="6633" y="13109"/>
                    <a:pt x="6644" y="13097"/>
                  </a:cubicBezTo>
                  <a:cubicBezTo>
                    <a:pt x="7121" y="12883"/>
                    <a:pt x="7573" y="12645"/>
                    <a:pt x="7918" y="12228"/>
                  </a:cubicBezTo>
                  <a:cubicBezTo>
                    <a:pt x="7954" y="12169"/>
                    <a:pt x="8002" y="12109"/>
                    <a:pt x="8073" y="12073"/>
                  </a:cubicBezTo>
                  <a:cubicBezTo>
                    <a:pt x="8276" y="11919"/>
                    <a:pt x="8395" y="11740"/>
                    <a:pt x="8514" y="1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3082225" y="1597650"/>
              <a:ext cx="267600" cy="49725"/>
            </a:xfrm>
            <a:custGeom>
              <a:avLst/>
              <a:gdLst/>
              <a:ahLst/>
              <a:cxnLst/>
              <a:rect l="l" t="t" r="r" b="b"/>
              <a:pathLst>
                <a:path w="10704" h="1989" extrusionOk="0">
                  <a:moveTo>
                    <a:pt x="6549" y="1131"/>
                  </a:moveTo>
                  <a:cubicBezTo>
                    <a:pt x="5703" y="1227"/>
                    <a:pt x="4858" y="1346"/>
                    <a:pt x="4001" y="1453"/>
                  </a:cubicBezTo>
                  <a:cubicBezTo>
                    <a:pt x="3870" y="1465"/>
                    <a:pt x="3727" y="1489"/>
                    <a:pt x="3596" y="1548"/>
                  </a:cubicBezTo>
                  <a:cubicBezTo>
                    <a:pt x="3334" y="1643"/>
                    <a:pt x="3048" y="1703"/>
                    <a:pt x="2762" y="1739"/>
                  </a:cubicBezTo>
                  <a:cubicBezTo>
                    <a:pt x="2108" y="1810"/>
                    <a:pt x="1477" y="1882"/>
                    <a:pt x="822" y="1965"/>
                  </a:cubicBezTo>
                  <a:cubicBezTo>
                    <a:pt x="667" y="1977"/>
                    <a:pt x="524" y="1989"/>
                    <a:pt x="369" y="1989"/>
                  </a:cubicBezTo>
                  <a:cubicBezTo>
                    <a:pt x="286" y="1989"/>
                    <a:pt x="191" y="1965"/>
                    <a:pt x="119" y="1929"/>
                  </a:cubicBezTo>
                  <a:cubicBezTo>
                    <a:pt x="24" y="1882"/>
                    <a:pt x="0" y="1739"/>
                    <a:pt x="72" y="1679"/>
                  </a:cubicBezTo>
                  <a:cubicBezTo>
                    <a:pt x="131" y="1620"/>
                    <a:pt x="226" y="1572"/>
                    <a:pt x="298" y="1560"/>
                  </a:cubicBezTo>
                  <a:cubicBezTo>
                    <a:pt x="465" y="1512"/>
                    <a:pt x="643" y="1501"/>
                    <a:pt x="822" y="1465"/>
                  </a:cubicBezTo>
                  <a:cubicBezTo>
                    <a:pt x="1489" y="1382"/>
                    <a:pt x="2155" y="1274"/>
                    <a:pt x="2822" y="1191"/>
                  </a:cubicBezTo>
                  <a:cubicBezTo>
                    <a:pt x="2977" y="1167"/>
                    <a:pt x="3120" y="1143"/>
                    <a:pt x="3263" y="1084"/>
                  </a:cubicBezTo>
                  <a:cubicBezTo>
                    <a:pt x="3501" y="977"/>
                    <a:pt x="3739" y="953"/>
                    <a:pt x="3989" y="917"/>
                  </a:cubicBezTo>
                  <a:cubicBezTo>
                    <a:pt x="5608" y="715"/>
                    <a:pt x="7215" y="500"/>
                    <a:pt x="8835" y="298"/>
                  </a:cubicBezTo>
                  <a:cubicBezTo>
                    <a:pt x="9013" y="262"/>
                    <a:pt x="9180" y="262"/>
                    <a:pt x="9347" y="155"/>
                  </a:cubicBezTo>
                  <a:cubicBezTo>
                    <a:pt x="9406" y="119"/>
                    <a:pt x="9478" y="96"/>
                    <a:pt x="9549" y="96"/>
                  </a:cubicBezTo>
                  <a:lnTo>
                    <a:pt x="10228" y="12"/>
                  </a:lnTo>
                  <a:cubicBezTo>
                    <a:pt x="10299" y="0"/>
                    <a:pt x="10371" y="12"/>
                    <a:pt x="10442" y="12"/>
                  </a:cubicBezTo>
                  <a:cubicBezTo>
                    <a:pt x="10585" y="24"/>
                    <a:pt x="10668" y="96"/>
                    <a:pt x="10680" y="215"/>
                  </a:cubicBezTo>
                  <a:cubicBezTo>
                    <a:pt x="10704" y="334"/>
                    <a:pt x="10656" y="441"/>
                    <a:pt x="10525" y="489"/>
                  </a:cubicBezTo>
                  <a:cubicBezTo>
                    <a:pt x="10406" y="536"/>
                    <a:pt x="10287" y="548"/>
                    <a:pt x="10168" y="572"/>
                  </a:cubicBezTo>
                  <a:cubicBezTo>
                    <a:pt x="9930" y="620"/>
                    <a:pt x="9668" y="620"/>
                    <a:pt x="9430" y="750"/>
                  </a:cubicBezTo>
                  <a:cubicBezTo>
                    <a:pt x="9347" y="810"/>
                    <a:pt x="9216" y="798"/>
                    <a:pt x="9109" y="810"/>
                  </a:cubicBezTo>
                  <a:cubicBezTo>
                    <a:pt x="8263" y="905"/>
                    <a:pt x="7418" y="1024"/>
                    <a:pt x="6549" y="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3064650" y="1511625"/>
              <a:ext cx="265850" cy="51825"/>
            </a:xfrm>
            <a:custGeom>
              <a:avLst/>
              <a:gdLst/>
              <a:ahLst/>
              <a:cxnLst/>
              <a:rect l="l" t="t" r="r" b="b"/>
              <a:pathLst>
                <a:path w="10634" h="2073" extrusionOk="0">
                  <a:moveTo>
                    <a:pt x="1" y="1917"/>
                  </a:moveTo>
                  <a:cubicBezTo>
                    <a:pt x="60" y="1858"/>
                    <a:pt x="84" y="1810"/>
                    <a:pt x="108" y="1798"/>
                  </a:cubicBezTo>
                  <a:cubicBezTo>
                    <a:pt x="406" y="1620"/>
                    <a:pt x="739" y="1453"/>
                    <a:pt x="1072" y="1417"/>
                  </a:cubicBezTo>
                  <a:cubicBezTo>
                    <a:pt x="1489" y="1358"/>
                    <a:pt x="1894" y="1274"/>
                    <a:pt x="2299" y="1179"/>
                  </a:cubicBezTo>
                  <a:cubicBezTo>
                    <a:pt x="2775" y="1036"/>
                    <a:pt x="3263" y="1001"/>
                    <a:pt x="3739" y="941"/>
                  </a:cubicBezTo>
                  <a:cubicBezTo>
                    <a:pt x="3930" y="905"/>
                    <a:pt x="4144" y="882"/>
                    <a:pt x="4323" y="798"/>
                  </a:cubicBezTo>
                  <a:cubicBezTo>
                    <a:pt x="4442" y="763"/>
                    <a:pt x="4561" y="727"/>
                    <a:pt x="4680" y="715"/>
                  </a:cubicBezTo>
                  <a:lnTo>
                    <a:pt x="9907" y="48"/>
                  </a:lnTo>
                  <a:lnTo>
                    <a:pt x="10347" y="1"/>
                  </a:lnTo>
                  <a:cubicBezTo>
                    <a:pt x="10466" y="1"/>
                    <a:pt x="10574" y="72"/>
                    <a:pt x="10597" y="191"/>
                  </a:cubicBezTo>
                  <a:cubicBezTo>
                    <a:pt x="10633" y="310"/>
                    <a:pt x="10562" y="441"/>
                    <a:pt x="10419" y="489"/>
                  </a:cubicBezTo>
                  <a:cubicBezTo>
                    <a:pt x="10323" y="524"/>
                    <a:pt x="10204" y="536"/>
                    <a:pt x="10097" y="548"/>
                  </a:cubicBezTo>
                  <a:cubicBezTo>
                    <a:pt x="9526" y="620"/>
                    <a:pt x="8978" y="703"/>
                    <a:pt x="8418" y="774"/>
                  </a:cubicBezTo>
                  <a:cubicBezTo>
                    <a:pt x="7252" y="917"/>
                    <a:pt x="6097" y="1072"/>
                    <a:pt x="4942" y="1215"/>
                  </a:cubicBezTo>
                  <a:cubicBezTo>
                    <a:pt x="4739" y="1251"/>
                    <a:pt x="4525" y="1274"/>
                    <a:pt x="4323" y="1370"/>
                  </a:cubicBezTo>
                  <a:cubicBezTo>
                    <a:pt x="4168" y="1429"/>
                    <a:pt x="4013" y="1453"/>
                    <a:pt x="3846" y="1477"/>
                  </a:cubicBezTo>
                  <a:cubicBezTo>
                    <a:pt x="3192" y="1548"/>
                    <a:pt x="2537" y="1655"/>
                    <a:pt x="1882" y="1834"/>
                  </a:cubicBezTo>
                  <a:cubicBezTo>
                    <a:pt x="1763" y="1858"/>
                    <a:pt x="1632" y="1870"/>
                    <a:pt x="1513" y="1894"/>
                  </a:cubicBezTo>
                  <a:cubicBezTo>
                    <a:pt x="1191" y="1953"/>
                    <a:pt x="882" y="1989"/>
                    <a:pt x="584" y="2048"/>
                  </a:cubicBezTo>
                  <a:cubicBezTo>
                    <a:pt x="406" y="2072"/>
                    <a:pt x="227" y="2048"/>
                    <a:pt x="1" y="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3072700" y="1550325"/>
              <a:ext cx="266425" cy="47350"/>
            </a:xfrm>
            <a:custGeom>
              <a:avLst/>
              <a:gdLst/>
              <a:ahLst/>
              <a:cxnLst/>
              <a:rect l="l" t="t" r="r" b="b"/>
              <a:pathLst>
                <a:path w="10657" h="1894" extrusionOk="0">
                  <a:moveTo>
                    <a:pt x="0" y="1620"/>
                  </a:moveTo>
                  <a:cubicBezTo>
                    <a:pt x="203" y="1477"/>
                    <a:pt x="405" y="1441"/>
                    <a:pt x="619" y="1417"/>
                  </a:cubicBezTo>
                  <a:lnTo>
                    <a:pt x="2941" y="1096"/>
                  </a:lnTo>
                  <a:cubicBezTo>
                    <a:pt x="4787" y="858"/>
                    <a:pt x="6632" y="619"/>
                    <a:pt x="8466" y="369"/>
                  </a:cubicBezTo>
                  <a:cubicBezTo>
                    <a:pt x="8656" y="346"/>
                    <a:pt x="8870" y="322"/>
                    <a:pt x="9049" y="203"/>
                  </a:cubicBezTo>
                  <a:cubicBezTo>
                    <a:pt x="9120" y="167"/>
                    <a:pt x="9204" y="143"/>
                    <a:pt x="9299" y="131"/>
                  </a:cubicBezTo>
                  <a:cubicBezTo>
                    <a:pt x="9525" y="107"/>
                    <a:pt x="9740" y="84"/>
                    <a:pt x="9966" y="48"/>
                  </a:cubicBezTo>
                  <a:cubicBezTo>
                    <a:pt x="10156" y="0"/>
                    <a:pt x="10335" y="84"/>
                    <a:pt x="10502" y="143"/>
                  </a:cubicBezTo>
                  <a:cubicBezTo>
                    <a:pt x="10609" y="191"/>
                    <a:pt x="10656" y="286"/>
                    <a:pt x="10633" y="405"/>
                  </a:cubicBezTo>
                  <a:cubicBezTo>
                    <a:pt x="10621" y="500"/>
                    <a:pt x="10561" y="560"/>
                    <a:pt x="10490" y="596"/>
                  </a:cubicBezTo>
                  <a:cubicBezTo>
                    <a:pt x="10371" y="655"/>
                    <a:pt x="10252" y="655"/>
                    <a:pt x="10121" y="619"/>
                  </a:cubicBezTo>
                  <a:cubicBezTo>
                    <a:pt x="9787" y="548"/>
                    <a:pt x="9478" y="608"/>
                    <a:pt x="9168" y="727"/>
                  </a:cubicBezTo>
                  <a:cubicBezTo>
                    <a:pt x="9025" y="774"/>
                    <a:pt x="8906" y="834"/>
                    <a:pt x="8775" y="846"/>
                  </a:cubicBezTo>
                  <a:cubicBezTo>
                    <a:pt x="6072" y="1191"/>
                    <a:pt x="3370" y="1512"/>
                    <a:pt x="667" y="1858"/>
                  </a:cubicBezTo>
                  <a:cubicBezTo>
                    <a:pt x="548" y="1870"/>
                    <a:pt x="417" y="1893"/>
                    <a:pt x="298" y="1893"/>
                  </a:cubicBezTo>
                  <a:cubicBezTo>
                    <a:pt x="155" y="1858"/>
                    <a:pt x="24" y="1810"/>
                    <a:pt x="0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2787825" y="1758375"/>
              <a:ext cx="312575" cy="450075"/>
            </a:xfrm>
            <a:custGeom>
              <a:avLst/>
              <a:gdLst/>
              <a:ahLst/>
              <a:cxnLst/>
              <a:rect l="l" t="t" r="r" b="b"/>
              <a:pathLst>
                <a:path w="12503" h="18003" extrusionOk="0">
                  <a:moveTo>
                    <a:pt x="12503" y="8514"/>
                  </a:moveTo>
                  <a:cubicBezTo>
                    <a:pt x="12372" y="8669"/>
                    <a:pt x="12229" y="8716"/>
                    <a:pt x="12062" y="8752"/>
                  </a:cubicBezTo>
                  <a:cubicBezTo>
                    <a:pt x="11871" y="8776"/>
                    <a:pt x="11693" y="8788"/>
                    <a:pt x="11490" y="8823"/>
                  </a:cubicBezTo>
                  <a:cubicBezTo>
                    <a:pt x="11193" y="8883"/>
                    <a:pt x="11062" y="9026"/>
                    <a:pt x="11062" y="9347"/>
                  </a:cubicBezTo>
                  <a:cubicBezTo>
                    <a:pt x="11062" y="9466"/>
                    <a:pt x="11074" y="9597"/>
                    <a:pt x="11074" y="9716"/>
                  </a:cubicBezTo>
                  <a:cubicBezTo>
                    <a:pt x="10955" y="9883"/>
                    <a:pt x="10800" y="9919"/>
                    <a:pt x="10621" y="9942"/>
                  </a:cubicBezTo>
                  <a:lnTo>
                    <a:pt x="9228" y="10121"/>
                  </a:lnTo>
                  <a:cubicBezTo>
                    <a:pt x="9133" y="10133"/>
                    <a:pt x="9038" y="10145"/>
                    <a:pt x="8931" y="10157"/>
                  </a:cubicBezTo>
                  <a:cubicBezTo>
                    <a:pt x="8716" y="10192"/>
                    <a:pt x="8573" y="10323"/>
                    <a:pt x="8490" y="10514"/>
                  </a:cubicBezTo>
                  <a:cubicBezTo>
                    <a:pt x="8312" y="10907"/>
                    <a:pt x="8300" y="11109"/>
                    <a:pt x="8359" y="11538"/>
                  </a:cubicBezTo>
                  <a:cubicBezTo>
                    <a:pt x="8383" y="11740"/>
                    <a:pt x="8478" y="11871"/>
                    <a:pt x="8633" y="11955"/>
                  </a:cubicBezTo>
                  <a:cubicBezTo>
                    <a:pt x="8788" y="12038"/>
                    <a:pt x="8931" y="12109"/>
                    <a:pt x="9085" y="12169"/>
                  </a:cubicBezTo>
                  <a:cubicBezTo>
                    <a:pt x="9252" y="12240"/>
                    <a:pt x="9407" y="12252"/>
                    <a:pt x="9609" y="12240"/>
                  </a:cubicBezTo>
                  <a:cubicBezTo>
                    <a:pt x="10038" y="12181"/>
                    <a:pt x="10478" y="12121"/>
                    <a:pt x="10919" y="12074"/>
                  </a:cubicBezTo>
                  <a:cubicBezTo>
                    <a:pt x="11038" y="12062"/>
                    <a:pt x="11169" y="12062"/>
                    <a:pt x="11300" y="12050"/>
                  </a:cubicBezTo>
                  <a:cubicBezTo>
                    <a:pt x="11312" y="12133"/>
                    <a:pt x="11348" y="12193"/>
                    <a:pt x="11336" y="12240"/>
                  </a:cubicBezTo>
                  <a:cubicBezTo>
                    <a:pt x="11229" y="12538"/>
                    <a:pt x="11276" y="12836"/>
                    <a:pt x="11312" y="13133"/>
                  </a:cubicBezTo>
                  <a:cubicBezTo>
                    <a:pt x="11360" y="13419"/>
                    <a:pt x="11300" y="13681"/>
                    <a:pt x="11217" y="13943"/>
                  </a:cubicBezTo>
                  <a:cubicBezTo>
                    <a:pt x="11121" y="14205"/>
                    <a:pt x="10943" y="14395"/>
                    <a:pt x="10693" y="14550"/>
                  </a:cubicBezTo>
                  <a:cubicBezTo>
                    <a:pt x="10359" y="14741"/>
                    <a:pt x="10038" y="14848"/>
                    <a:pt x="9669" y="14895"/>
                  </a:cubicBezTo>
                  <a:cubicBezTo>
                    <a:pt x="9609" y="14907"/>
                    <a:pt x="9550" y="14907"/>
                    <a:pt x="9466" y="14919"/>
                  </a:cubicBezTo>
                  <a:cubicBezTo>
                    <a:pt x="8835" y="15026"/>
                    <a:pt x="8204" y="15086"/>
                    <a:pt x="7561" y="15015"/>
                  </a:cubicBezTo>
                  <a:cubicBezTo>
                    <a:pt x="7192" y="14967"/>
                    <a:pt x="6823" y="15038"/>
                    <a:pt x="6430" y="15086"/>
                  </a:cubicBezTo>
                  <a:cubicBezTo>
                    <a:pt x="6240" y="15122"/>
                    <a:pt x="6109" y="15217"/>
                    <a:pt x="5990" y="15336"/>
                  </a:cubicBezTo>
                  <a:cubicBezTo>
                    <a:pt x="5942" y="15384"/>
                    <a:pt x="5930" y="15467"/>
                    <a:pt x="5918" y="15550"/>
                  </a:cubicBezTo>
                  <a:cubicBezTo>
                    <a:pt x="5918" y="15646"/>
                    <a:pt x="5930" y="15741"/>
                    <a:pt x="5942" y="15848"/>
                  </a:cubicBezTo>
                  <a:cubicBezTo>
                    <a:pt x="6002" y="16312"/>
                    <a:pt x="6049" y="16765"/>
                    <a:pt x="6109" y="17229"/>
                  </a:cubicBezTo>
                  <a:cubicBezTo>
                    <a:pt x="6133" y="17515"/>
                    <a:pt x="6109" y="17539"/>
                    <a:pt x="5859" y="17658"/>
                  </a:cubicBezTo>
                  <a:cubicBezTo>
                    <a:pt x="5502" y="17836"/>
                    <a:pt x="5109" y="17836"/>
                    <a:pt x="4728" y="17896"/>
                  </a:cubicBezTo>
                  <a:cubicBezTo>
                    <a:pt x="4275" y="17801"/>
                    <a:pt x="3847" y="17920"/>
                    <a:pt x="3418" y="17967"/>
                  </a:cubicBezTo>
                  <a:cubicBezTo>
                    <a:pt x="3144" y="18003"/>
                    <a:pt x="2918" y="17920"/>
                    <a:pt x="2680" y="17812"/>
                  </a:cubicBezTo>
                  <a:cubicBezTo>
                    <a:pt x="2597" y="17765"/>
                    <a:pt x="2525" y="17646"/>
                    <a:pt x="2477" y="17551"/>
                  </a:cubicBezTo>
                  <a:cubicBezTo>
                    <a:pt x="2358" y="17348"/>
                    <a:pt x="2263" y="17122"/>
                    <a:pt x="2168" y="16920"/>
                  </a:cubicBezTo>
                  <a:cubicBezTo>
                    <a:pt x="2144" y="16884"/>
                    <a:pt x="2132" y="16872"/>
                    <a:pt x="2132" y="16836"/>
                  </a:cubicBezTo>
                  <a:cubicBezTo>
                    <a:pt x="2120" y="16443"/>
                    <a:pt x="1894" y="16098"/>
                    <a:pt x="1882" y="15705"/>
                  </a:cubicBezTo>
                  <a:cubicBezTo>
                    <a:pt x="1870" y="15503"/>
                    <a:pt x="1835" y="15312"/>
                    <a:pt x="1715" y="15134"/>
                  </a:cubicBezTo>
                  <a:cubicBezTo>
                    <a:pt x="1668" y="15074"/>
                    <a:pt x="1668" y="14991"/>
                    <a:pt x="1656" y="14919"/>
                  </a:cubicBezTo>
                  <a:cubicBezTo>
                    <a:pt x="1644" y="14860"/>
                    <a:pt x="1644" y="14788"/>
                    <a:pt x="1608" y="14741"/>
                  </a:cubicBezTo>
                  <a:cubicBezTo>
                    <a:pt x="1418" y="14253"/>
                    <a:pt x="1394" y="13752"/>
                    <a:pt x="1334" y="13229"/>
                  </a:cubicBezTo>
                  <a:cubicBezTo>
                    <a:pt x="1299" y="13038"/>
                    <a:pt x="1251" y="12836"/>
                    <a:pt x="1180" y="12645"/>
                  </a:cubicBezTo>
                  <a:cubicBezTo>
                    <a:pt x="1120" y="12514"/>
                    <a:pt x="1096" y="12359"/>
                    <a:pt x="1073" y="12217"/>
                  </a:cubicBezTo>
                  <a:cubicBezTo>
                    <a:pt x="1037" y="11943"/>
                    <a:pt x="1013" y="11693"/>
                    <a:pt x="894" y="11443"/>
                  </a:cubicBezTo>
                  <a:cubicBezTo>
                    <a:pt x="858" y="11335"/>
                    <a:pt x="834" y="11205"/>
                    <a:pt x="822" y="11074"/>
                  </a:cubicBezTo>
                  <a:cubicBezTo>
                    <a:pt x="584" y="9419"/>
                    <a:pt x="346" y="7764"/>
                    <a:pt x="120" y="6109"/>
                  </a:cubicBezTo>
                  <a:cubicBezTo>
                    <a:pt x="49" y="5549"/>
                    <a:pt x="1" y="5001"/>
                    <a:pt x="49" y="4418"/>
                  </a:cubicBezTo>
                  <a:cubicBezTo>
                    <a:pt x="60" y="4192"/>
                    <a:pt x="108" y="3966"/>
                    <a:pt x="215" y="3763"/>
                  </a:cubicBezTo>
                  <a:cubicBezTo>
                    <a:pt x="287" y="3608"/>
                    <a:pt x="322" y="3430"/>
                    <a:pt x="358" y="3251"/>
                  </a:cubicBezTo>
                  <a:cubicBezTo>
                    <a:pt x="394" y="3073"/>
                    <a:pt x="477" y="2930"/>
                    <a:pt x="561" y="2775"/>
                  </a:cubicBezTo>
                  <a:cubicBezTo>
                    <a:pt x="703" y="2501"/>
                    <a:pt x="953" y="2299"/>
                    <a:pt x="1132" y="2049"/>
                  </a:cubicBezTo>
                  <a:cubicBezTo>
                    <a:pt x="1227" y="1930"/>
                    <a:pt x="1311" y="1811"/>
                    <a:pt x="1418" y="1691"/>
                  </a:cubicBezTo>
                  <a:cubicBezTo>
                    <a:pt x="1465" y="1632"/>
                    <a:pt x="1513" y="1572"/>
                    <a:pt x="1584" y="1525"/>
                  </a:cubicBezTo>
                  <a:cubicBezTo>
                    <a:pt x="2025" y="1275"/>
                    <a:pt x="2406" y="906"/>
                    <a:pt x="2894" y="727"/>
                  </a:cubicBezTo>
                  <a:cubicBezTo>
                    <a:pt x="3132" y="632"/>
                    <a:pt x="3359" y="477"/>
                    <a:pt x="3609" y="382"/>
                  </a:cubicBezTo>
                  <a:cubicBezTo>
                    <a:pt x="3870" y="298"/>
                    <a:pt x="4156" y="239"/>
                    <a:pt x="4442" y="191"/>
                  </a:cubicBezTo>
                  <a:cubicBezTo>
                    <a:pt x="4716" y="144"/>
                    <a:pt x="5013" y="132"/>
                    <a:pt x="5299" y="72"/>
                  </a:cubicBezTo>
                  <a:cubicBezTo>
                    <a:pt x="5692" y="1"/>
                    <a:pt x="6073" y="60"/>
                    <a:pt x="6466" y="60"/>
                  </a:cubicBezTo>
                  <a:cubicBezTo>
                    <a:pt x="6585" y="60"/>
                    <a:pt x="6716" y="96"/>
                    <a:pt x="6835" y="144"/>
                  </a:cubicBezTo>
                  <a:cubicBezTo>
                    <a:pt x="7038" y="203"/>
                    <a:pt x="7240" y="275"/>
                    <a:pt x="7442" y="358"/>
                  </a:cubicBezTo>
                  <a:cubicBezTo>
                    <a:pt x="7538" y="382"/>
                    <a:pt x="7621" y="429"/>
                    <a:pt x="7716" y="489"/>
                  </a:cubicBezTo>
                  <a:cubicBezTo>
                    <a:pt x="7931" y="620"/>
                    <a:pt x="8157" y="775"/>
                    <a:pt x="8383" y="918"/>
                  </a:cubicBezTo>
                  <a:cubicBezTo>
                    <a:pt x="8573" y="1037"/>
                    <a:pt x="8740" y="1191"/>
                    <a:pt x="8907" y="1346"/>
                  </a:cubicBezTo>
                  <a:cubicBezTo>
                    <a:pt x="9109" y="1549"/>
                    <a:pt x="9347" y="1703"/>
                    <a:pt x="9502" y="1965"/>
                  </a:cubicBezTo>
                  <a:cubicBezTo>
                    <a:pt x="9812" y="2084"/>
                    <a:pt x="9931" y="2382"/>
                    <a:pt x="10121" y="2596"/>
                  </a:cubicBezTo>
                  <a:cubicBezTo>
                    <a:pt x="10276" y="2775"/>
                    <a:pt x="10371" y="3001"/>
                    <a:pt x="10490" y="3215"/>
                  </a:cubicBezTo>
                  <a:cubicBezTo>
                    <a:pt x="10705" y="3608"/>
                    <a:pt x="10895" y="4013"/>
                    <a:pt x="11133" y="4382"/>
                  </a:cubicBezTo>
                  <a:cubicBezTo>
                    <a:pt x="11169" y="4430"/>
                    <a:pt x="11193" y="4478"/>
                    <a:pt x="11205" y="4525"/>
                  </a:cubicBezTo>
                  <a:cubicBezTo>
                    <a:pt x="11240" y="4799"/>
                    <a:pt x="11443" y="5025"/>
                    <a:pt x="11467" y="5311"/>
                  </a:cubicBezTo>
                  <a:cubicBezTo>
                    <a:pt x="11467" y="5370"/>
                    <a:pt x="11490" y="5430"/>
                    <a:pt x="11538" y="5490"/>
                  </a:cubicBezTo>
                  <a:cubicBezTo>
                    <a:pt x="11729" y="5787"/>
                    <a:pt x="11776" y="6144"/>
                    <a:pt x="11943" y="6454"/>
                  </a:cubicBezTo>
                  <a:cubicBezTo>
                    <a:pt x="11955" y="6466"/>
                    <a:pt x="11955" y="6502"/>
                    <a:pt x="11955" y="6525"/>
                  </a:cubicBezTo>
                  <a:cubicBezTo>
                    <a:pt x="11955" y="6847"/>
                    <a:pt x="12145" y="7097"/>
                    <a:pt x="12217" y="7383"/>
                  </a:cubicBezTo>
                  <a:cubicBezTo>
                    <a:pt x="12252" y="7502"/>
                    <a:pt x="12324" y="7597"/>
                    <a:pt x="12336" y="7740"/>
                  </a:cubicBezTo>
                  <a:cubicBezTo>
                    <a:pt x="12360" y="7799"/>
                    <a:pt x="12372" y="7871"/>
                    <a:pt x="12395" y="7918"/>
                  </a:cubicBezTo>
                  <a:cubicBezTo>
                    <a:pt x="12491" y="8061"/>
                    <a:pt x="12491" y="8288"/>
                    <a:pt x="12503" y="8514"/>
                  </a:cubicBezTo>
                  <a:close/>
                  <a:moveTo>
                    <a:pt x="4811" y="1049"/>
                  </a:moveTo>
                  <a:lnTo>
                    <a:pt x="4811" y="1049"/>
                  </a:lnTo>
                  <a:cubicBezTo>
                    <a:pt x="4740" y="1072"/>
                    <a:pt x="4668" y="1084"/>
                    <a:pt x="4585" y="1084"/>
                  </a:cubicBezTo>
                  <a:cubicBezTo>
                    <a:pt x="4168" y="1108"/>
                    <a:pt x="3775" y="1179"/>
                    <a:pt x="3430" y="1465"/>
                  </a:cubicBezTo>
                  <a:cubicBezTo>
                    <a:pt x="3418" y="1477"/>
                    <a:pt x="3382" y="1501"/>
                    <a:pt x="3370" y="1501"/>
                  </a:cubicBezTo>
                  <a:cubicBezTo>
                    <a:pt x="3085" y="1632"/>
                    <a:pt x="2835" y="1811"/>
                    <a:pt x="2608" y="2049"/>
                  </a:cubicBezTo>
                  <a:cubicBezTo>
                    <a:pt x="2561" y="2108"/>
                    <a:pt x="2501" y="2156"/>
                    <a:pt x="2442" y="2192"/>
                  </a:cubicBezTo>
                  <a:cubicBezTo>
                    <a:pt x="2204" y="2346"/>
                    <a:pt x="2061" y="2584"/>
                    <a:pt x="1906" y="2823"/>
                  </a:cubicBezTo>
                  <a:cubicBezTo>
                    <a:pt x="1775" y="3049"/>
                    <a:pt x="1608" y="3251"/>
                    <a:pt x="1477" y="3477"/>
                  </a:cubicBezTo>
                  <a:cubicBezTo>
                    <a:pt x="1406" y="3596"/>
                    <a:pt x="1334" y="3716"/>
                    <a:pt x="1275" y="3835"/>
                  </a:cubicBezTo>
                  <a:cubicBezTo>
                    <a:pt x="1192" y="4013"/>
                    <a:pt x="1132" y="4204"/>
                    <a:pt x="1073" y="4394"/>
                  </a:cubicBezTo>
                  <a:cubicBezTo>
                    <a:pt x="1013" y="4597"/>
                    <a:pt x="977" y="4787"/>
                    <a:pt x="989" y="4989"/>
                  </a:cubicBezTo>
                  <a:cubicBezTo>
                    <a:pt x="989" y="5085"/>
                    <a:pt x="977" y="5168"/>
                    <a:pt x="977" y="5263"/>
                  </a:cubicBezTo>
                  <a:cubicBezTo>
                    <a:pt x="977" y="5442"/>
                    <a:pt x="953" y="5621"/>
                    <a:pt x="977" y="5787"/>
                  </a:cubicBezTo>
                  <a:cubicBezTo>
                    <a:pt x="1013" y="6180"/>
                    <a:pt x="1096" y="6573"/>
                    <a:pt x="1132" y="6978"/>
                  </a:cubicBezTo>
                  <a:cubicBezTo>
                    <a:pt x="1192" y="7418"/>
                    <a:pt x="1334" y="7823"/>
                    <a:pt x="1608" y="8168"/>
                  </a:cubicBezTo>
                  <a:cubicBezTo>
                    <a:pt x="1727" y="8311"/>
                    <a:pt x="1882" y="8430"/>
                    <a:pt x="1965" y="8597"/>
                  </a:cubicBezTo>
                  <a:cubicBezTo>
                    <a:pt x="2073" y="8788"/>
                    <a:pt x="2239" y="8919"/>
                    <a:pt x="2346" y="9097"/>
                  </a:cubicBezTo>
                  <a:cubicBezTo>
                    <a:pt x="2418" y="9204"/>
                    <a:pt x="2525" y="9264"/>
                    <a:pt x="2644" y="9323"/>
                  </a:cubicBezTo>
                  <a:cubicBezTo>
                    <a:pt x="2823" y="9395"/>
                    <a:pt x="2978" y="9490"/>
                    <a:pt x="3156" y="9550"/>
                  </a:cubicBezTo>
                  <a:cubicBezTo>
                    <a:pt x="3311" y="9609"/>
                    <a:pt x="3454" y="9692"/>
                    <a:pt x="3620" y="9669"/>
                  </a:cubicBezTo>
                  <a:cubicBezTo>
                    <a:pt x="4073" y="9597"/>
                    <a:pt x="4525" y="9633"/>
                    <a:pt x="4942" y="9419"/>
                  </a:cubicBezTo>
                  <a:cubicBezTo>
                    <a:pt x="4978" y="9395"/>
                    <a:pt x="5025" y="9383"/>
                    <a:pt x="5049" y="9383"/>
                  </a:cubicBezTo>
                  <a:cubicBezTo>
                    <a:pt x="5442" y="9383"/>
                    <a:pt x="5764" y="9180"/>
                    <a:pt x="6121" y="9073"/>
                  </a:cubicBezTo>
                  <a:cubicBezTo>
                    <a:pt x="6311" y="9014"/>
                    <a:pt x="6514" y="8895"/>
                    <a:pt x="6692" y="8776"/>
                  </a:cubicBezTo>
                  <a:cubicBezTo>
                    <a:pt x="7002" y="8561"/>
                    <a:pt x="7299" y="8323"/>
                    <a:pt x="7597" y="8109"/>
                  </a:cubicBezTo>
                  <a:cubicBezTo>
                    <a:pt x="7645" y="8061"/>
                    <a:pt x="7704" y="8014"/>
                    <a:pt x="7716" y="7966"/>
                  </a:cubicBezTo>
                  <a:cubicBezTo>
                    <a:pt x="7823" y="7692"/>
                    <a:pt x="8026" y="7490"/>
                    <a:pt x="8192" y="7252"/>
                  </a:cubicBezTo>
                  <a:cubicBezTo>
                    <a:pt x="8252" y="7180"/>
                    <a:pt x="8300" y="7073"/>
                    <a:pt x="8335" y="6990"/>
                  </a:cubicBezTo>
                  <a:cubicBezTo>
                    <a:pt x="8550" y="6537"/>
                    <a:pt x="8562" y="6037"/>
                    <a:pt x="8693" y="5573"/>
                  </a:cubicBezTo>
                  <a:cubicBezTo>
                    <a:pt x="8716" y="5549"/>
                    <a:pt x="8716" y="5501"/>
                    <a:pt x="8693" y="5454"/>
                  </a:cubicBezTo>
                  <a:cubicBezTo>
                    <a:pt x="8573" y="4811"/>
                    <a:pt x="8621" y="4144"/>
                    <a:pt x="8335" y="3537"/>
                  </a:cubicBezTo>
                  <a:cubicBezTo>
                    <a:pt x="8323" y="3525"/>
                    <a:pt x="8323" y="3489"/>
                    <a:pt x="8323" y="3465"/>
                  </a:cubicBezTo>
                  <a:cubicBezTo>
                    <a:pt x="8312" y="3311"/>
                    <a:pt x="8216" y="3180"/>
                    <a:pt x="8133" y="3061"/>
                  </a:cubicBezTo>
                  <a:cubicBezTo>
                    <a:pt x="7823" y="2632"/>
                    <a:pt x="7502" y="2180"/>
                    <a:pt x="7180" y="1751"/>
                  </a:cubicBezTo>
                  <a:cubicBezTo>
                    <a:pt x="7121" y="1656"/>
                    <a:pt x="7026" y="1572"/>
                    <a:pt x="6942" y="1513"/>
                  </a:cubicBezTo>
                  <a:cubicBezTo>
                    <a:pt x="6692" y="1346"/>
                    <a:pt x="6430" y="1179"/>
                    <a:pt x="6180" y="1037"/>
                  </a:cubicBezTo>
                  <a:cubicBezTo>
                    <a:pt x="6133" y="1001"/>
                    <a:pt x="6097" y="989"/>
                    <a:pt x="6049" y="989"/>
                  </a:cubicBezTo>
                  <a:cubicBezTo>
                    <a:pt x="5859" y="977"/>
                    <a:pt x="5645" y="941"/>
                    <a:pt x="5454" y="965"/>
                  </a:cubicBezTo>
                  <a:cubicBezTo>
                    <a:pt x="5228" y="989"/>
                    <a:pt x="5025" y="1037"/>
                    <a:pt x="4811" y="1049"/>
                  </a:cubicBezTo>
                  <a:close/>
                  <a:moveTo>
                    <a:pt x="9800" y="7740"/>
                  </a:moveTo>
                  <a:cubicBezTo>
                    <a:pt x="10157" y="7692"/>
                    <a:pt x="10240" y="7573"/>
                    <a:pt x="10181" y="7192"/>
                  </a:cubicBezTo>
                  <a:lnTo>
                    <a:pt x="10181" y="7168"/>
                  </a:lnTo>
                  <a:cubicBezTo>
                    <a:pt x="10121" y="6871"/>
                    <a:pt x="9966" y="6775"/>
                    <a:pt x="9681" y="6847"/>
                  </a:cubicBezTo>
                  <a:cubicBezTo>
                    <a:pt x="9550" y="6871"/>
                    <a:pt x="9455" y="6966"/>
                    <a:pt x="9383" y="7049"/>
                  </a:cubicBezTo>
                  <a:cubicBezTo>
                    <a:pt x="9252" y="7216"/>
                    <a:pt x="9264" y="7395"/>
                    <a:pt x="9347" y="7573"/>
                  </a:cubicBezTo>
                  <a:cubicBezTo>
                    <a:pt x="9443" y="7752"/>
                    <a:pt x="9609" y="7752"/>
                    <a:pt x="9764" y="7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2824750" y="1796600"/>
              <a:ext cx="166400" cy="189175"/>
            </a:xfrm>
            <a:custGeom>
              <a:avLst/>
              <a:gdLst/>
              <a:ahLst/>
              <a:cxnLst/>
              <a:rect l="l" t="t" r="r" b="b"/>
              <a:pathLst>
                <a:path w="6656" h="7567" extrusionOk="0">
                  <a:moveTo>
                    <a:pt x="4089" y="0"/>
                  </a:moveTo>
                  <a:cubicBezTo>
                    <a:pt x="4037" y="0"/>
                    <a:pt x="3983" y="3"/>
                    <a:pt x="3929" y="8"/>
                  </a:cubicBezTo>
                  <a:cubicBezTo>
                    <a:pt x="3739" y="31"/>
                    <a:pt x="3560" y="55"/>
                    <a:pt x="3275" y="103"/>
                  </a:cubicBezTo>
                  <a:cubicBezTo>
                    <a:pt x="2929" y="115"/>
                    <a:pt x="2513" y="186"/>
                    <a:pt x="2179" y="472"/>
                  </a:cubicBezTo>
                  <a:cubicBezTo>
                    <a:pt x="2155" y="496"/>
                    <a:pt x="2155" y="496"/>
                    <a:pt x="2143" y="496"/>
                  </a:cubicBezTo>
                  <a:cubicBezTo>
                    <a:pt x="1715" y="674"/>
                    <a:pt x="1441" y="1044"/>
                    <a:pt x="1084" y="1329"/>
                  </a:cubicBezTo>
                  <a:cubicBezTo>
                    <a:pt x="834" y="1710"/>
                    <a:pt x="548" y="2079"/>
                    <a:pt x="334" y="2484"/>
                  </a:cubicBezTo>
                  <a:cubicBezTo>
                    <a:pt x="60" y="2960"/>
                    <a:pt x="0" y="3508"/>
                    <a:pt x="36" y="4068"/>
                  </a:cubicBezTo>
                  <a:cubicBezTo>
                    <a:pt x="60" y="4580"/>
                    <a:pt x="155" y="5104"/>
                    <a:pt x="227" y="5639"/>
                  </a:cubicBezTo>
                  <a:cubicBezTo>
                    <a:pt x="238" y="5735"/>
                    <a:pt x="262" y="5830"/>
                    <a:pt x="334" y="5913"/>
                  </a:cubicBezTo>
                  <a:cubicBezTo>
                    <a:pt x="596" y="6223"/>
                    <a:pt x="834" y="6568"/>
                    <a:pt x="1060" y="6901"/>
                  </a:cubicBezTo>
                  <a:cubicBezTo>
                    <a:pt x="1322" y="7294"/>
                    <a:pt x="1762" y="7413"/>
                    <a:pt x="2155" y="7556"/>
                  </a:cubicBezTo>
                  <a:cubicBezTo>
                    <a:pt x="2167" y="7564"/>
                    <a:pt x="2177" y="7567"/>
                    <a:pt x="2185" y="7567"/>
                  </a:cubicBezTo>
                  <a:cubicBezTo>
                    <a:pt x="2202" y="7567"/>
                    <a:pt x="2215" y="7556"/>
                    <a:pt x="2239" y="7556"/>
                  </a:cubicBezTo>
                  <a:cubicBezTo>
                    <a:pt x="2548" y="7497"/>
                    <a:pt x="2882" y="7556"/>
                    <a:pt x="3179" y="7354"/>
                  </a:cubicBezTo>
                  <a:cubicBezTo>
                    <a:pt x="3227" y="7318"/>
                    <a:pt x="3275" y="7318"/>
                    <a:pt x="3334" y="7306"/>
                  </a:cubicBezTo>
                  <a:cubicBezTo>
                    <a:pt x="3620" y="7282"/>
                    <a:pt x="3894" y="7187"/>
                    <a:pt x="4168" y="7116"/>
                  </a:cubicBezTo>
                  <a:cubicBezTo>
                    <a:pt x="4537" y="7009"/>
                    <a:pt x="4870" y="6830"/>
                    <a:pt x="5168" y="6604"/>
                  </a:cubicBezTo>
                  <a:cubicBezTo>
                    <a:pt x="5334" y="6485"/>
                    <a:pt x="5513" y="6342"/>
                    <a:pt x="5668" y="6211"/>
                  </a:cubicBezTo>
                  <a:cubicBezTo>
                    <a:pt x="5715" y="6163"/>
                    <a:pt x="5751" y="6116"/>
                    <a:pt x="5787" y="6056"/>
                  </a:cubicBezTo>
                  <a:cubicBezTo>
                    <a:pt x="5894" y="5913"/>
                    <a:pt x="5965" y="5758"/>
                    <a:pt x="6084" y="5627"/>
                  </a:cubicBezTo>
                  <a:cubicBezTo>
                    <a:pt x="6275" y="5401"/>
                    <a:pt x="6406" y="5151"/>
                    <a:pt x="6477" y="4865"/>
                  </a:cubicBezTo>
                  <a:cubicBezTo>
                    <a:pt x="6537" y="4580"/>
                    <a:pt x="6549" y="4306"/>
                    <a:pt x="6656" y="4020"/>
                  </a:cubicBezTo>
                  <a:cubicBezTo>
                    <a:pt x="6656" y="3961"/>
                    <a:pt x="6644" y="3901"/>
                    <a:pt x="6620" y="3841"/>
                  </a:cubicBezTo>
                  <a:cubicBezTo>
                    <a:pt x="6584" y="3449"/>
                    <a:pt x="6549" y="3068"/>
                    <a:pt x="6477" y="2675"/>
                  </a:cubicBezTo>
                  <a:cubicBezTo>
                    <a:pt x="6406" y="2353"/>
                    <a:pt x="6311" y="2020"/>
                    <a:pt x="6108" y="1746"/>
                  </a:cubicBezTo>
                  <a:cubicBezTo>
                    <a:pt x="5870" y="1425"/>
                    <a:pt x="5632" y="1115"/>
                    <a:pt x="5418" y="805"/>
                  </a:cubicBezTo>
                  <a:cubicBezTo>
                    <a:pt x="5275" y="591"/>
                    <a:pt x="5120" y="401"/>
                    <a:pt x="4870" y="329"/>
                  </a:cubicBezTo>
                  <a:cubicBezTo>
                    <a:pt x="4799" y="305"/>
                    <a:pt x="4739" y="258"/>
                    <a:pt x="4679" y="210"/>
                  </a:cubicBezTo>
                  <a:cubicBezTo>
                    <a:pt x="4507" y="47"/>
                    <a:pt x="4304" y="0"/>
                    <a:pt x="4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2775625" y="1745575"/>
              <a:ext cx="340850" cy="477775"/>
            </a:xfrm>
            <a:custGeom>
              <a:avLst/>
              <a:gdLst/>
              <a:ahLst/>
              <a:cxnLst/>
              <a:rect l="l" t="t" r="r" b="b"/>
              <a:pathLst>
                <a:path w="13634" h="19111" extrusionOk="0">
                  <a:moveTo>
                    <a:pt x="12086" y="9859"/>
                  </a:moveTo>
                  <a:cubicBezTo>
                    <a:pt x="12098" y="9954"/>
                    <a:pt x="12098" y="10050"/>
                    <a:pt x="12121" y="10157"/>
                  </a:cubicBezTo>
                  <a:cubicBezTo>
                    <a:pt x="12133" y="10252"/>
                    <a:pt x="12145" y="10347"/>
                    <a:pt x="12157" y="10454"/>
                  </a:cubicBezTo>
                  <a:cubicBezTo>
                    <a:pt x="12157" y="10609"/>
                    <a:pt x="12098" y="10704"/>
                    <a:pt x="11955" y="10764"/>
                  </a:cubicBezTo>
                  <a:cubicBezTo>
                    <a:pt x="11657" y="10883"/>
                    <a:pt x="11347" y="10990"/>
                    <a:pt x="11014" y="11014"/>
                  </a:cubicBezTo>
                  <a:cubicBezTo>
                    <a:pt x="10585" y="11050"/>
                    <a:pt x="10169" y="11121"/>
                    <a:pt x="9752" y="11169"/>
                  </a:cubicBezTo>
                  <a:cubicBezTo>
                    <a:pt x="9573" y="11181"/>
                    <a:pt x="9478" y="11264"/>
                    <a:pt x="9419" y="11431"/>
                  </a:cubicBezTo>
                  <a:cubicBezTo>
                    <a:pt x="9359" y="11597"/>
                    <a:pt x="9323" y="11776"/>
                    <a:pt x="9407" y="11943"/>
                  </a:cubicBezTo>
                  <a:cubicBezTo>
                    <a:pt x="9419" y="11955"/>
                    <a:pt x="9442" y="11967"/>
                    <a:pt x="9466" y="11978"/>
                  </a:cubicBezTo>
                  <a:cubicBezTo>
                    <a:pt x="9752" y="12181"/>
                    <a:pt x="10062" y="12205"/>
                    <a:pt x="10407" y="12145"/>
                  </a:cubicBezTo>
                  <a:cubicBezTo>
                    <a:pt x="10824" y="12074"/>
                    <a:pt x="11252" y="12062"/>
                    <a:pt x="11669" y="12014"/>
                  </a:cubicBezTo>
                  <a:cubicBezTo>
                    <a:pt x="11848" y="12002"/>
                    <a:pt x="11978" y="12074"/>
                    <a:pt x="12133" y="12133"/>
                  </a:cubicBezTo>
                  <a:cubicBezTo>
                    <a:pt x="12240" y="12181"/>
                    <a:pt x="12264" y="12276"/>
                    <a:pt x="12276" y="12383"/>
                  </a:cubicBezTo>
                  <a:cubicBezTo>
                    <a:pt x="12312" y="12669"/>
                    <a:pt x="12324" y="12967"/>
                    <a:pt x="12359" y="13252"/>
                  </a:cubicBezTo>
                  <a:cubicBezTo>
                    <a:pt x="12371" y="13383"/>
                    <a:pt x="12359" y="13526"/>
                    <a:pt x="12371" y="13669"/>
                  </a:cubicBezTo>
                  <a:cubicBezTo>
                    <a:pt x="12443" y="14062"/>
                    <a:pt x="12359" y="14419"/>
                    <a:pt x="12193" y="14800"/>
                  </a:cubicBezTo>
                  <a:cubicBezTo>
                    <a:pt x="12038" y="15134"/>
                    <a:pt x="11824" y="15407"/>
                    <a:pt x="11478" y="15586"/>
                  </a:cubicBezTo>
                  <a:cubicBezTo>
                    <a:pt x="11419" y="15610"/>
                    <a:pt x="11359" y="15669"/>
                    <a:pt x="11300" y="15717"/>
                  </a:cubicBezTo>
                  <a:cubicBezTo>
                    <a:pt x="11252" y="15753"/>
                    <a:pt x="11228" y="15788"/>
                    <a:pt x="11181" y="15812"/>
                  </a:cubicBezTo>
                  <a:cubicBezTo>
                    <a:pt x="10728" y="15943"/>
                    <a:pt x="10312" y="16146"/>
                    <a:pt x="9823" y="16062"/>
                  </a:cubicBezTo>
                  <a:cubicBezTo>
                    <a:pt x="9621" y="16015"/>
                    <a:pt x="9395" y="16050"/>
                    <a:pt x="9181" y="16074"/>
                  </a:cubicBezTo>
                  <a:cubicBezTo>
                    <a:pt x="9026" y="16086"/>
                    <a:pt x="8859" y="16122"/>
                    <a:pt x="8692" y="16134"/>
                  </a:cubicBezTo>
                  <a:cubicBezTo>
                    <a:pt x="8609" y="16146"/>
                    <a:pt x="8514" y="16169"/>
                    <a:pt x="8430" y="16134"/>
                  </a:cubicBezTo>
                  <a:cubicBezTo>
                    <a:pt x="8168" y="16050"/>
                    <a:pt x="7930" y="16110"/>
                    <a:pt x="7680" y="16122"/>
                  </a:cubicBezTo>
                  <a:cubicBezTo>
                    <a:pt x="7537" y="16134"/>
                    <a:pt x="7383" y="16122"/>
                    <a:pt x="7240" y="16122"/>
                  </a:cubicBezTo>
                  <a:cubicBezTo>
                    <a:pt x="7145" y="16122"/>
                    <a:pt x="7073" y="16134"/>
                    <a:pt x="7002" y="16134"/>
                  </a:cubicBezTo>
                  <a:cubicBezTo>
                    <a:pt x="6918" y="16265"/>
                    <a:pt x="6966" y="16372"/>
                    <a:pt x="6978" y="16491"/>
                  </a:cubicBezTo>
                  <a:cubicBezTo>
                    <a:pt x="7037" y="16955"/>
                    <a:pt x="7085" y="17420"/>
                    <a:pt x="7180" y="17872"/>
                  </a:cubicBezTo>
                  <a:cubicBezTo>
                    <a:pt x="7264" y="18336"/>
                    <a:pt x="6978" y="18551"/>
                    <a:pt x="6668" y="18694"/>
                  </a:cubicBezTo>
                  <a:cubicBezTo>
                    <a:pt x="6168" y="18920"/>
                    <a:pt x="5787" y="18979"/>
                    <a:pt x="5216" y="19027"/>
                  </a:cubicBezTo>
                  <a:cubicBezTo>
                    <a:pt x="5156" y="19027"/>
                    <a:pt x="5073" y="19039"/>
                    <a:pt x="5013" y="19027"/>
                  </a:cubicBezTo>
                  <a:cubicBezTo>
                    <a:pt x="4799" y="18932"/>
                    <a:pt x="4573" y="18979"/>
                    <a:pt x="4347" y="19003"/>
                  </a:cubicBezTo>
                  <a:cubicBezTo>
                    <a:pt x="4156" y="19039"/>
                    <a:pt x="3977" y="19051"/>
                    <a:pt x="3787" y="19086"/>
                  </a:cubicBezTo>
                  <a:cubicBezTo>
                    <a:pt x="3442" y="19110"/>
                    <a:pt x="3108" y="19039"/>
                    <a:pt x="2834" y="18825"/>
                  </a:cubicBezTo>
                  <a:cubicBezTo>
                    <a:pt x="2668" y="18705"/>
                    <a:pt x="2549" y="18551"/>
                    <a:pt x="2442" y="18372"/>
                  </a:cubicBezTo>
                  <a:cubicBezTo>
                    <a:pt x="2323" y="18158"/>
                    <a:pt x="2239" y="17932"/>
                    <a:pt x="2132" y="17729"/>
                  </a:cubicBezTo>
                  <a:cubicBezTo>
                    <a:pt x="2120" y="17693"/>
                    <a:pt x="2096" y="17682"/>
                    <a:pt x="2096" y="17658"/>
                  </a:cubicBezTo>
                  <a:cubicBezTo>
                    <a:pt x="2084" y="17181"/>
                    <a:pt x="1799" y="16741"/>
                    <a:pt x="1787" y="16265"/>
                  </a:cubicBezTo>
                  <a:cubicBezTo>
                    <a:pt x="1787" y="16229"/>
                    <a:pt x="1787" y="16169"/>
                    <a:pt x="1763" y="16122"/>
                  </a:cubicBezTo>
                  <a:cubicBezTo>
                    <a:pt x="1644" y="15884"/>
                    <a:pt x="1620" y="15610"/>
                    <a:pt x="1537" y="15360"/>
                  </a:cubicBezTo>
                  <a:cubicBezTo>
                    <a:pt x="1382" y="14955"/>
                    <a:pt x="1346" y="14526"/>
                    <a:pt x="1287" y="14110"/>
                  </a:cubicBezTo>
                  <a:cubicBezTo>
                    <a:pt x="1239" y="13824"/>
                    <a:pt x="1227" y="13550"/>
                    <a:pt x="1084" y="13276"/>
                  </a:cubicBezTo>
                  <a:cubicBezTo>
                    <a:pt x="1025" y="13145"/>
                    <a:pt x="1025" y="12979"/>
                    <a:pt x="1013" y="12836"/>
                  </a:cubicBezTo>
                  <a:cubicBezTo>
                    <a:pt x="989" y="12609"/>
                    <a:pt x="941" y="12383"/>
                    <a:pt x="870" y="12181"/>
                  </a:cubicBezTo>
                  <a:cubicBezTo>
                    <a:pt x="810" y="12002"/>
                    <a:pt x="763" y="11824"/>
                    <a:pt x="751" y="11621"/>
                  </a:cubicBezTo>
                  <a:cubicBezTo>
                    <a:pt x="572" y="10169"/>
                    <a:pt x="406" y="8704"/>
                    <a:pt x="227" y="7252"/>
                  </a:cubicBezTo>
                  <a:cubicBezTo>
                    <a:pt x="179" y="6835"/>
                    <a:pt x="120" y="6430"/>
                    <a:pt x="60" y="6013"/>
                  </a:cubicBezTo>
                  <a:cubicBezTo>
                    <a:pt x="1" y="5549"/>
                    <a:pt x="1" y="5097"/>
                    <a:pt x="48" y="4632"/>
                  </a:cubicBezTo>
                  <a:cubicBezTo>
                    <a:pt x="60" y="4513"/>
                    <a:pt x="96" y="4382"/>
                    <a:pt x="132" y="4275"/>
                  </a:cubicBezTo>
                  <a:cubicBezTo>
                    <a:pt x="239" y="4061"/>
                    <a:pt x="298" y="3858"/>
                    <a:pt x="334" y="3632"/>
                  </a:cubicBezTo>
                  <a:cubicBezTo>
                    <a:pt x="358" y="3430"/>
                    <a:pt x="406" y="3251"/>
                    <a:pt x="548" y="3085"/>
                  </a:cubicBezTo>
                  <a:cubicBezTo>
                    <a:pt x="608" y="3025"/>
                    <a:pt x="644" y="2930"/>
                    <a:pt x="691" y="2858"/>
                  </a:cubicBezTo>
                  <a:cubicBezTo>
                    <a:pt x="763" y="2715"/>
                    <a:pt x="870" y="2596"/>
                    <a:pt x="989" y="2477"/>
                  </a:cubicBezTo>
                  <a:cubicBezTo>
                    <a:pt x="1132" y="2323"/>
                    <a:pt x="1263" y="2156"/>
                    <a:pt x="1406" y="1977"/>
                  </a:cubicBezTo>
                  <a:cubicBezTo>
                    <a:pt x="1549" y="1787"/>
                    <a:pt x="1703" y="1608"/>
                    <a:pt x="1942" y="1525"/>
                  </a:cubicBezTo>
                  <a:cubicBezTo>
                    <a:pt x="2001" y="1501"/>
                    <a:pt x="2037" y="1465"/>
                    <a:pt x="2084" y="1418"/>
                  </a:cubicBezTo>
                  <a:cubicBezTo>
                    <a:pt x="2334" y="1168"/>
                    <a:pt x="2656" y="1001"/>
                    <a:pt x="2977" y="870"/>
                  </a:cubicBezTo>
                  <a:cubicBezTo>
                    <a:pt x="3049" y="834"/>
                    <a:pt x="3144" y="787"/>
                    <a:pt x="3215" y="751"/>
                  </a:cubicBezTo>
                  <a:cubicBezTo>
                    <a:pt x="3727" y="418"/>
                    <a:pt x="4287" y="251"/>
                    <a:pt x="4882" y="179"/>
                  </a:cubicBezTo>
                  <a:cubicBezTo>
                    <a:pt x="5287" y="132"/>
                    <a:pt x="5692" y="72"/>
                    <a:pt x="6073" y="37"/>
                  </a:cubicBezTo>
                  <a:cubicBezTo>
                    <a:pt x="6228" y="13"/>
                    <a:pt x="6371" y="37"/>
                    <a:pt x="6525" y="37"/>
                  </a:cubicBezTo>
                  <a:cubicBezTo>
                    <a:pt x="6561" y="37"/>
                    <a:pt x="6621" y="60"/>
                    <a:pt x="6668" y="48"/>
                  </a:cubicBezTo>
                  <a:cubicBezTo>
                    <a:pt x="7240" y="1"/>
                    <a:pt x="7728" y="251"/>
                    <a:pt x="8228" y="418"/>
                  </a:cubicBezTo>
                  <a:cubicBezTo>
                    <a:pt x="8288" y="429"/>
                    <a:pt x="8347" y="465"/>
                    <a:pt x="8395" y="489"/>
                  </a:cubicBezTo>
                  <a:cubicBezTo>
                    <a:pt x="8704" y="691"/>
                    <a:pt x="9002" y="882"/>
                    <a:pt x="9300" y="1084"/>
                  </a:cubicBezTo>
                  <a:cubicBezTo>
                    <a:pt x="9454" y="1191"/>
                    <a:pt x="9585" y="1322"/>
                    <a:pt x="9740" y="1441"/>
                  </a:cubicBezTo>
                  <a:cubicBezTo>
                    <a:pt x="9776" y="1489"/>
                    <a:pt x="9823" y="1525"/>
                    <a:pt x="9883" y="1561"/>
                  </a:cubicBezTo>
                  <a:cubicBezTo>
                    <a:pt x="9919" y="1584"/>
                    <a:pt x="9954" y="1596"/>
                    <a:pt x="9990" y="1620"/>
                  </a:cubicBezTo>
                  <a:cubicBezTo>
                    <a:pt x="10193" y="1858"/>
                    <a:pt x="10431" y="2084"/>
                    <a:pt x="10669" y="2299"/>
                  </a:cubicBezTo>
                  <a:cubicBezTo>
                    <a:pt x="10824" y="2430"/>
                    <a:pt x="10943" y="2596"/>
                    <a:pt x="11050" y="2751"/>
                  </a:cubicBezTo>
                  <a:cubicBezTo>
                    <a:pt x="11121" y="2858"/>
                    <a:pt x="11145" y="3025"/>
                    <a:pt x="11252" y="3108"/>
                  </a:cubicBezTo>
                  <a:cubicBezTo>
                    <a:pt x="11478" y="3323"/>
                    <a:pt x="11538" y="3632"/>
                    <a:pt x="11717" y="3870"/>
                  </a:cubicBezTo>
                  <a:cubicBezTo>
                    <a:pt x="11895" y="4108"/>
                    <a:pt x="12014" y="4394"/>
                    <a:pt x="12133" y="4656"/>
                  </a:cubicBezTo>
                  <a:cubicBezTo>
                    <a:pt x="12252" y="4930"/>
                    <a:pt x="12371" y="5180"/>
                    <a:pt x="12443" y="5466"/>
                  </a:cubicBezTo>
                  <a:cubicBezTo>
                    <a:pt x="12490" y="5644"/>
                    <a:pt x="12562" y="5787"/>
                    <a:pt x="12621" y="5954"/>
                  </a:cubicBezTo>
                  <a:cubicBezTo>
                    <a:pt x="12729" y="6192"/>
                    <a:pt x="12836" y="6430"/>
                    <a:pt x="12931" y="6680"/>
                  </a:cubicBezTo>
                  <a:cubicBezTo>
                    <a:pt x="12955" y="6716"/>
                    <a:pt x="12955" y="6728"/>
                    <a:pt x="12955" y="6764"/>
                  </a:cubicBezTo>
                  <a:cubicBezTo>
                    <a:pt x="12979" y="7121"/>
                    <a:pt x="13169" y="7418"/>
                    <a:pt x="13276" y="7740"/>
                  </a:cubicBezTo>
                  <a:cubicBezTo>
                    <a:pt x="13336" y="7954"/>
                    <a:pt x="13455" y="8133"/>
                    <a:pt x="13502" y="8335"/>
                  </a:cubicBezTo>
                  <a:cubicBezTo>
                    <a:pt x="13562" y="8609"/>
                    <a:pt x="13586" y="8883"/>
                    <a:pt x="13610" y="9157"/>
                  </a:cubicBezTo>
                  <a:cubicBezTo>
                    <a:pt x="13633" y="9419"/>
                    <a:pt x="13574" y="9478"/>
                    <a:pt x="13324" y="9621"/>
                  </a:cubicBezTo>
                  <a:cubicBezTo>
                    <a:pt x="13098" y="9752"/>
                    <a:pt x="12848" y="9776"/>
                    <a:pt x="12610" y="9800"/>
                  </a:cubicBezTo>
                  <a:cubicBezTo>
                    <a:pt x="12443" y="9788"/>
                    <a:pt x="12264" y="9764"/>
                    <a:pt x="12086" y="9859"/>
                  </a:cubicBezTo>
                  <a:close/>
                  <a:moveTo>
                    <a:pt x="12991" y="9026"/>
                  </a:moveTo>
                  <a:cubicBezTo>
                    <a:pt x="12979" y="8800"/>
                    <a:pt x="12979" y="8585"/>
                    <a:pt x="12848" y="8395"/>
                  </a:cubicBezTo>
                  <a:cubicBezTo>
                    <a:pt x="12812" y="8347"/>
                    <a:pt x="12800" y="8276"/>
                    <a:pt x="12788" y="8216"/>
                  </a:cubicBezTo>
                  <a:cubicBezTo>
                    <a:pt x="12776" y="8097"/>
                    <a:pt x="12693" y="7978"/>
                    <a:pt x="12669" y="7859"/>
                  </a:cubicBezTo>
                  <a:cubicBezTo>
                    <a:pt x="12598" y="7573"/>
                    <a:pt x="12395" y="7323"/>
                    <a:pt x="12395" y="7014"/>
                  </a:cubicBezTo>
                  <a:cubicBezTo>
                    <a:pt x="12395" y="6978"/>
                    <a:pt x="12395" y="6966"/>
                    <a:pt x="12383" y="6942"/>
                  </a:cubicBezTo>
                  <a:cubicBezTo>
                    <a:pt x="12217" y="6621"/>
                    <a:pt x="12181" y="6263"/>
                    <a:pt x="11978" y="5966"/>
                  </a:cubicBezTo>
                  <a:cubicBezTo>
                    <a:pt x="11955" y="5930"/>
                    <a:pt x="11919" y="5847"/>
                    <a:pt x="11907" y="5787"/>
                  </a:cubicBezTo>
                  <a:cubicBezTo>
                    <a:pt x="11895" y="5513"/>
                    <a:pt x="11681" y="5287"/>
                    <a:pt x="11657" y="5001"/>
                  </a:cubicBezTo>
                  <a:cubicBezTo>
                    <a:pt x="11657" y="4954"/>
                    <a:pt x="11609" y="4918"/>
                    <a:pt x="11586" y="4870"/>
                  </a:cubicBezTo>
                  <a:cubicBezTo>
                    <a:pt x="11347" y="4501"/>
                    <a:pt x="11145" y="4085"/>
                    <a:pt x="10943" y="3692"/>
                  </a:cubicBezTo>
                  <a:cubicBezTo>
                    <a:pt x="10835" y="3489"/>
                    <a:pt x="10728" y="3263"/>
                    <a:pt x="10574" y="3085"/>
                  </a:cubicBezTo>
                  <a:cubicBezTo>
                    <a:pt x="10371" y="2858"/>
                    <a:pt x="10252" y="2561"/>
                    <a:pt x="9943" y="2442"/>
                  </a:cubicBezTo>
                  <a:cubicBezTo>
                    <a:pt x="9800" y="2192"/>
                    <a:pt x="9538" y="2037"/>
                    <a:pt x="9347" y="1834"/>
                  </a:cubicBezTo>
                  <a:cubicBezTo>
                    <a:pt x="9181" y="1668"/>
                    <a:pt x="9014" y="1525"/>
                    <a:pt x="8823" y="1406"/>
                  </a:cubicBezTo>
                  <a:cubicBezTo>
                    <a:pt x="8609" y="1251"/>
                    <a:pt x="8383" y="1120"/>
                    <a:pt x="8157" y="965"/>
                  </a:cubicBezTo>
                  <a:cubicBezTo>
                    <a:pt x="8073" y="906"/>
                    <a:pt x="7978" y="870"/>
                    <a:pt x="7895" y="834"/>
                  </a:cubicBezTo>
                  <a:cubicBezTo>
                    <a:pt x="7692" y="763"/>
                    <a:pt x="7490" y="691"/>
                    <a:pt x="7276" y="632"/>
                  </a:cubicBezTo>
                  <a:cubicBezTo>
                    <a:pt x="7156" y="584"/>
                    <a:pt x="7037" y="537"/>
                    <a:pt x="6906" y="537"/>
                  </a:cubicBezTo>
                  <a:cubicBezTo>
                    <a:pt x="6525" y="537"/>
                    <a:pt x="6133" y="477"/>
                    <a:pt x="5752" y="548"/>
                  </a:cubicBezTo>
                  <a:cubicBezTo>
                    <a:pt x="5466" y="608"/>
                    <a:pt x="5168" y="608"/>
                    <a:pt x="4882" y="668"/>
                  </a:cubicBezTo>
                  <a:cubicBezTo>
                    <a:pt x="4597" y="715"/>
                    <a:pt x="4323" y="775"/>
                    <a:pt x="4049" y="870"/>
                  </a:cubicBezTo>
                  <a:cubicBezTo>
                    <a:pt x="3799" y="953"/>
                    <a:pt x="3585" y="1120"/>
                    <a:pt x="3335" y="1203"/>
                  </a:cubicBezTo>
                  <a:cubicBezTo>
                    <a:pt x="2846" y="1382"/>
                    <a:pt x="2477" y="1763"/>
                    <a:pt x="2025" y="2013"/>
                  </a:cubicBezTo>
                  <a:cubicBezTo>
                    <a:pt x="1965" y="2037"/>
                    <a:pt x="1918" y="2120"/>
                    <a:pt x="1858" y="2180"/>
                  </a:cubicBezTo>
                  <a:cubicBezTo>
                    <a:pt x="1775" y="2299"/>
                    <a:pt x="1668" y="2418"/>
                    <a:pt x="1584" y="2537"/>
                  </a:cubicBezTo>
                  <a:cubicBezTo>
                    <a:pt x="1382" y="2787"/>
                    <a:pt x="1144" y="2977"/>
                    <a:pt x="1001" y="3263"/>
                  </a:cubicBezTo>
                  <a:cubicBezTo>
                    <a:pt x="929" y="3430"/>
                    <a:pt x="834" y="3573"/>
                    <a:pt x="810" y="3739"/>
                  </a:cubicBezTo>
                  <a:cubicBezTo>
                    <a:pt x="775" y="3906"/>
                    <a:pt x="727" y="4085"/>
                    <a:pt x="656" y="4239"/>
                  </a:cubicBezTo>
                  <a:cubicBezTo>
                    <a:pt x="548" y="4454"/>
                    <a:pt x="525" y="4680"/>
                    <a:pt x="489" y="4894"/>
                  </a:cubicBezTo>
                  <a:cubicBezTo>
                    <a:pt x="453" y="5466"/>
                    <a:pt x="477" y="6025"/>
                    <a:pt x="572" y="6597"/>
                  </a:cubicBezTo>
                  <a:cubicBezTo>
                    <a:pt x="810" y="8252"/>
                    <a:pt x="1049" y="9895"/>
                    <a:pt x="1263" y="11550"/>
                  </a:cubicBezTo>
                  <a:cubicBezTo>
                    <a:pt x="1287" y="11669"/>
                    <a:pt x="1299" y="11800"/>
                    <a:pt x="1346" y="11919"/>
                  </a:cubicBezTo>
                  <a:cubicBezTo>
                    <a:pt x="1441" y="12169"/>
                    <a:pt x="1477" y="12431"/>
                    <a:pt x="1525" y="12693"/>
                  </a:cubicBezTo>
                  <a:cubicBezTo>
                    <a:pt x="1537" y="12848"/>
                    <a:pt x="1561" y="12990"/>
                    <a:pt x="1620" y="13121"/>
                  </a:cubicBezTo>
                  <a:cubicBezTo>
                    <a:pt x="1703" y="13324"/>
                    <a:pt x="1739" y="13514"/>
                    <a:pt x="1775" y="13705"/>
                  </a:cubicBezTo>
                  <a:cubicBezTo>
                    <a:pt x="1846" y="14217"/>
                    <a:pt x="1858" y="14729"/>
                    <a:pt x="2061" y="15229"/>
                  </a:cubicBezTo>
                  <a:cubicBezTo>
                    <a:pt x="2084" y="15288"/>
                    <a:pt x="2084" y="15348"/>
                    <a:pt x="2096" y="15407"/>
                  </a:cubicBezTo>
                  <a:cubicBezTo>
                    <a:pt x="2120" y="15479"/>
                    <a:pt x="2132" y="15550"/>
                    <a:pt x="2156" y="15610"/>
                  </a:cubicBezTo>
                  <a:cubicBezTo>
                    <a:pt x="2263" y="15788"/>
                    <a:pt x="2311" y="15979"/>
                    <a:pt x="2323" y="16193"/>
                  </a:cubicBezTo>
                  <a:cubicBezTo>
                    <a:pt x="2334" y="16598"/>
                    <a:pt x="2573" y="16931"/>
                    <a:pt x="2573" y="17324"/>
                  </a:cubicBezTo>
                  <a:cubicBezTo>
                    <a:pt x="2573" y="17348"/>
                    <a:pt x="2596" y="17372"/>
                    <a:pt x="2608" y="17396"/>
                  </a:cubicBezTo>
                  <a:cubicBezTo>
                    <a:pt x="2715" y="17610"/>
                    <a:pt x="2799" y="17824"/>
                    <a:pt x="2918" y="18039"/>
                  </a:cubicBezTo>
                  <a:cubicBezTo>
                    <a:pt x="2977" y="18122"/>
                    <a:pt x="3037" y="18241"/>
                    <a:pt x="3132" y="18289"/>
                  </a:cubicBezTo>
                  <a:cubicBezTo>
                    <a:pt x="3346" y="18396"/>
                    <a:pt x="3573" y="18479"/>
                    <a:pt x="3858" y="18455"/>
                  </a:cubicBezTo>
                  <a:cubicBezTo>
                    <a:pt x="4287" y="18396"/>
                    <a:pt x="4716" y="18277"/>
                    <a:pt x="5168" y="18384"/>
                  </a:cubicBezTo>
                  <a:cubicBezTo>
                    <a:pt x="5549" y="18324"/>
                    <a:pt x="5942" y="18324"/>
                    <a:pt x="6299" y="18146"/>
                  </a:cubicBezTo>
                  <a:cubicBezTo>
                    <a:pt x="6537" y="18027"/>
                    <a:pt x="6585" y="17991"/>
                    <a:pt x="6549" y="17705"/>
                  </a:cubicBezTo>
                  <a:cubicBezTo>
                    <a:pt x="6502" y="17253"/>
                    <a:pt x="6442" y="16789"/>
                    <a:pt x="6383" y="16324"/>
                  </a:cubicBezTo>
                  <a:cubicBezTo>
                    <a:pt x="6371" y="16217"/>
                    <a:pt x="6359" y="16134"/>
                    <a:pt x="6359" y="16027"/>
                  </a:cubicBezTo>
                  <a:cubicBezTo>
                    <a:pt x="6359" y="15955"/>
                    <a:pt x="6383" y="15860"/>
                    <a:pt x="6430" y="15824"/>
                  </a:cubicBezTo>
                  <a:cubicBezTo>
                    <a:pt x="6549" y="15705"/>
                    <a:pt x="6680" y="15586"/>
                    <a:pt x="6883" y="15562"/>
                  </a:cubicBezTo>
                  <a:cubicBezTo>
                    <a:pt x="7252" y="15527"/>
                    <a:pt x="7621" y="15443"/>
                    <a:pt x="8014" y="15491"/>
                  </a:cubicBezTo>
                  <a:cubicBezTo>
                    <a:pt x="8645" y="15550"/>
                    <a:pt x="9288" y="15503"/>
                    <a:pt x="9919" y="15407"/>
                  </a:cubicBezTo>
                  <a:cubicBezTo>
                    <a:pt x="9978" y="15384"/>
                    <a:pt x="10038" y="15384"/>
                    <a:pt x="10109" y="15372"/>
                  </a:cubicBezTo>
                  <a:cubicBezTo>
                    <a:pt x="10466" y="15324"/>
                    <a:pt x="10812" y="15241"/>
                    <a:pt x="11133" y="15026"/>
                  </a:cubicBezTo>
                  <a:cubicBezTo>
                    <a:pt x="11383" y="14872"/>
                    <a:pt x="11562" y="14693"/>
                    <a:pt x="11657" y="14419"/>
                  </a:cubicBezTo>
                  <a:cubicBezTo>
                    <a:pt x="11740" y="14169"/>
                    <a:pt x="11824" y="13895"/>
                    <a:pt x="11764" y="13622"/>
                  </a:cubicBezTo>
                  <a:cubicBezTo>
                    <a:pt x="11717" y="13324"/>
                    <a:pt x="11669" y="13026"/>
                    <a:pt x="11776" y="12729"/>
                  </a:cubicBezTo>
                  <a:cubicBezTo>
                    <a:pt x="11788" y="12681"/>
                    <a:pt x="11764" y="12609"/>
                    <a:pt x="11740" y="12526"/>
                  </a:cubicBezTo>
                  <a:cubicBezTo>
                    <a:pt x="11597" y="12550"/>
                    <a:pt x="11478" y="12550"/>
                    <a:pt x="11359" y="12562"/>
                  </a:cubicBezTo>
                  <a:cubicBezTo>
                    <a:pt x="10931" y="12621"/>
                    <a:pt x="10478" y="12669"/>
                    <a:pt x="10050" y="12729"/>
                  </a:cubicBezTo>
                  <a:cubicBezTo>
                    <a:pt x="9871" y="12752"/>
                    <a:pt x="9692" y="12729"/>
                    <a:pt x="9526" y="12645"/>
                  </a:cubicBezTo>
                  <a:cubicBezTo>
                    <a:pt x="9383" y="12574"/>
                    <a:pt x="9228" y="12514"/>
                    <a:pt x="9085" y="12443"/>
                  </a:cubicBezTo>
                  <a:cubicBezTo>
                    <a:pt x="8919" y="12348"/>
                    <a:pt x="8823" y="12217"/>
                    <a:pt x="8800" y="12026"/>
                  </a:cubicBezTo>
                  <a:cubicBezTo>
                    <a:pt x="8740" y="11597"/>
                    <a:pt x="8752" y="11395"/>
                    <a:pt x="8930" y="11002"/>
                  </a:cubicBezTo>
                  <a:cubicBezTo>
                    <a:pt x="9026" y="10800"/>
                    <a:pt x="9157" y="10669"/>
                    <a:pt x="9383" y="10645"/>
                  </a:cubicBezTo>
                  <a:cubicBezTo>
                    <a:pt x="9478" y="10621"/>
                    <a:pt x="9573" y="10609"/>
                    <a:pt x="9681" y="10597"/>
                  </a:cubicBezTo>
                  <a:lnTo>
                    <a:pt x="11062" y="10419"/>
                  </a:lnTo>
                  <a:cubicBezTo>
                    <a:pt x="11240" y="10383"/>
                    <a:pt x="11407" y="10359"/>
                    <a:pt x="11526" y="10193"/>
                  </a:cubicBezTo>
                  <a:cubicBezTo>
                    <a:pt x="11526" y="10073"/>
                    <a:pt x="11502" y="9954"/>
                    <a:pt x="11502" y="9823"/>
                  </a:cubicBezTo>
                  <a:cubicBezTo>
                    <a:pt x="11502" y="9514"/>
                    <a:pt x="11645" y="9359"/>
                    <a:pt x="11943" y="9300"/>
                  </a:cubicBezTo>
                  <a:cubicBezTo>
                    <a:pt x="12121" y="9276"/>
                    <a:pt x="12312" y="9240"/>
                    <a:pt x="12502" y="9228"/>
                  </a:cubicBezTo>
                  <a:cubicBezTo>
                    <a:pt x="12717" y="9228"/>
                    <a:pt x="12860" y="9169"/>
                    <a:pt x="12991" y="9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3138175" y="1954825"/>
              <a:ext cx="56575" cy="47650"/>
            </a:xfrm>
            <a:custGeom>
              <a:avLst/>
              <a:gdLst/>
              <a:ahLst/>
              <a:cxnLst/>
              <a:rect l="l" t="t" r="r" b="b"/>
              <a:pathLst>
                <a:path w="2263" h="1906" extrusionOk="0">
                  <a:moveTo>
                    <a:pt x="358" y="1906"/>
                  </a:moveTo>
                  <a:cubicBezTo>
                    <a:pt x="310" y="1882"/>
                    <a:pt x="203" y="1858"/>
                    <a:pt x="132" y="1811"/>
                  </a:cubicBezTo>
                  <a:cubicBezTo>
                    <a:pt x="24" y="1751"/>
                    <a:pt x="1" y="1608"/>
                    <a:pt x="84" y="1513"/>
                  </a:cubicBezTo>
                  <a:cubicBezTo>
                    <a:pt x="274" y="1334"/>
                    <a:pt x="429" y="1108"/>
                    <a:pt x="596" y="918"/>
                  </a:cubicBezTo>
                  <a:cubicBezTo>
                    <a:pt x="632" y="858"/>
                    <a:pt x="715" y="822"/>
                    <a:pt x="775" y="787"/>
                  </a:cubicBezTo>
                  <a:cubicBezTo>
                    <a:pt x="1096" y="620"/>
                    <a:pt x="1394" y="418"/>
                    <a:pt x="1667" y="156"/>
                  </a:cubicBezTo>
                  <a:cubicBezTo>
                    <a:pt x="1703" y="120"/>
                    <a:pt x="1751" y="84"/>
                    <a:pt x="1810" y="60"/>
                  </a:cubicBezTo>
                  <a:cubicBezTo>
                    <a:pt x="1918" y="1"/>
                    <a:pt x="2037" y="1"/>
                    <a:pt x="2120" y="84"/>
                  </a:cubicBezTo>
                  <a:cubicBezTo>
                    <a:pt x="2227" y="156"/>
                    <a:pt x="2263" y="299"/>
                    <a:pt x="2203" y="430"/>
                  </a:cubicBezTo>
                  <a:cubicBezTo>
                    <a:pt x="2179" y="477"/>
                    <a:pt x="2156" y="513"/>
                    <a:pt x="2120" y="560"/>
                  </a:cubicBezTo>
                  <a:cubicBezTo>
                    <a:pt x="1965" y="727"/>
                    <a:pt x="1810" y="918"/>
                    <a:pt x="1620" y="1049"/>
                  </a:cubicBezTo>
                  <a:cubicBezTo>
                    <a:pt x="1334" y="1251"/>
                    <a:pt x="1072" y="1465"/>
                    <a:pt x="786" y="1692"/>
                  </a:cubicBezTo>
                  <a:cubicBezTo>
                    <a:pt x="679" y="1787"/>
                    <a:pt x="560" y="1870"/>
                    <a:pt x="358" y="1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3149500" y="2052475"/>
              <a:ext cx="53600" cy="30375"/>
            </a:xfrm>
            <a:custGeom>
              <a:avLst/>
              <a:gdLst/>
              <a:ahLst/>
              <a:cxnLst/>
              <a:rect l="l" t="t" r="r" b="b"/>
              <a:pathLst>
                <a:path w="2144" h="1215" extrusionOk="0">
                  <a:moveTo>
                    <a:pt x="1774" y="1215"/>
                  </a:moveTo>
                  <a:cubicBezTo>
                    <a:pt x="1726" y="1191"/>
                    <a:pt x="1607" y="1179"/>
                    <a:pt x="1512" y="1131"/>
                  </a:cubicBezTo>
                  <a:cubicBezTo>
                    <a:pt x="1107" y="953"/>
                    <a:pt x="714" y="774"/>
                    <a:pt x="322" y="595"/>
                  </a:cubicBezTo>
                  <a:cubicBezTo>
                    <a:pt x="167" y="536"/>
                    <a:pt x="60" y="429"/>
                    <a:pt x="36" y="274"/>
                  </a:cubicBezTo>
                  <a:cubicBezTo>
                    <a:pt x="0" y="119"/>
                    <a:pt x="95" y="0"/>
                    <a:pt x="238" y="36"/>
                  </a:cubicBezTo>
                  <a:cubicBezTo>
                    <a:pt x="441" y="60"/>
                    <a:pt x="631" y="119"/>
                    <a:pt x="810" y="191"/>
                  </a:cubicBezTo>
                  <a:cubicBezTo>
                    <a:pt x="1179" y="345"/>
                    <a:pt x="1536" y="512"/>
                    <a:pt x="1905" y="655"/>
                  </a:cubicBezTo>
                  <a:cubicBezTo>
                    <a:pt x="2072" y="714"/>
                    <a:pt x="2143" y="834"/>
                    <a:pt x="2119" y="976"/>
                  </a:cubicBezTo>
                  <a:cubicBezTo>
                    <a:pt x="2084" y="1107"/>
                    <a:pt x="1988" y="1179"/>
                    <a:pt x="1774" y="1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3151575" y="2014075"/>
              <a:ext cx="53000" cy="17575"/>
            </a:xfrm>
            <a:custGeom>
              <a:avLst/>
              <a:gdLst/>
              <a:ahLst/>
              <a:cxnLst/>
              <a:rect l="l" t="t" r="r" b="b"/>
              <a:pathLst>
                <a:path w="2120" h="703" extrusionOk="0">
                  <a:moveTo>
                    <a:pt x="1024" y="95"/>
                  </a:moveTo>
                  <a:cubicBezTo>
                    <a:pt x="1227" y="72"/>
                    <a:pt x="1441" y="36"/>
                    <a:pt x="1643" y="24"/>
                  </a:cubicBezTo>
                  <a:cubicBezTo>
                    <a:pt x="1786" y="0"/>
                    <a:pt x="1905" y="36"/>
                    <a:pt x="2001" y="95"/>
                  </a:cubicBezTo>
                  <a:cubicBezTo>
                    <a:pt x="2108" y="155"/>
                    <a:pt x="2120" y="298"/>
                    <a:pt x="2036" y="381"/>
                  </a:cubicBezTo>
                  <a:cubicBezTo>
                    <a:pt x="1941" y="441"/>
                    <a:pt x="1846" y="512"/>
                    <a:pt x="1739" y="524"/>
                  </a:cubicBezTo>
                  <a:cubicBezTo>
                    <a:pt x="1310" y="596"/>
                    <a:pt x="870" y="643"/>
                    <a:pt x="441" y="691"/>
                  </a:cubicBezTo>
                  <a:cubicBezTo>
                    <a:pt x="358" y="703"/>
                    <a:pt x="250" y="679"/>
                    <a:pt x="143" y="643"/>
                  </a:cubicBezTo>
                  <a:cubicBezTo>
                    <a:pt x="60" y="619"/>
                    <a:pt x="0" y="560"/>
                    <a:pt x="0" y="453"/>
                  </a:cubicBezTo>
                  <a:cubicBezTo>
                    <a:pt x="0" y="357"/>
                    <a:pt x="24" y="298"/>
                    <a:pt x="96" y="274"/>
                  </a:cubicBezTo>
                  <a:cubicBezTo>
                    <a:pt x="215" y="226"/>
                    <a:pt x="334" y="179"/>
                    <a:pt x="453" y="155"/>
                  </a:cubicBezTo>
                  <a:cubicBezTo>
                    <a:pt x="655" y="143"/>
                    <a:pt x="846" y="131"/>
                    <a:pt x="1024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2811650" y="1782500"/>
              <a:ext cx="194100" cy="218800"/>
            </a:xfrm>
            <a:custGeom>
              <a:avLst/>
              <a:gdLst/>
              <a:ahLst/>
              <a:cxnLst/>
              <a:rect l="l" t="t" r="r" b="b"/>
              <a:pathLst>
                <a:path w="7764" h="8752" extrusionOk="0">
                  <a:moveTo>
                    <a:pt x="3858" y="84"/>
                  </a:moveTo>
                  <a:cubicBezTo>
                    <a:pt x="4072" y="60"/>
                    <a:pt x="4275" y="12"/>
                    <a:pt x="4501" y="12"/>
                  </a:cubicBezTo>
                  <a:cubicBezTo>
                    <a:pt x="4692" y="0"/>
                    <a:pt x="4906" y="24"/>
                    <a:pt x="5096" y="48"/>
                  </a:cubicBezTo>
                  <a:cubicBezTo>
                    <a:pt x="5144" y="48"/>
                    <a:pt x="5203" y="72"/>
                    <a:pt x="5227" y="84"/>
                  </a:cubicBezTo>
                  <a:cubicBezTo>
                    <a:pt x="5477" y="238"/>
                    <a:pt x="5751" y="405"/>
                    <a:pt x="5989" y="560"/>
                  </a:cubicBezTo>
                  <a:cubicBezTo>
                    <a:pt x="6073" y="619"/>
                    <a:pt x="6168" y="715"/>
                    <a:pt x="6227" y="798"/>
                  </a:cubicBezTo>
                  <a:cubicBezTo>
                    <a:pt x="6549" y="1227"/>
                    <a:pt x="6870" y="1679"/>
                    <a:pt x="7180" y="2108"/>
                  </a:cubicBezTo>
                  <a:cubicBezTo>
                    <a:pt x="7263" y="2227"/>
                    <a:pt x="7347" y="2358"/>
                    <a:pt x="7370" y="2512"/>
                  </a:cubicBezTo>
                  <a:cubicBezTo>
                    <a:pt x="7370" y="2536"/>
                    <a:pt x="7382" y="2560"/>
                    <a:pt x="7382" y="2584"/>
                  </a:cubicBezTo>
                  <a:cubicBezTo>
                    <a:pt x="7680" y="3203"/>
                    <a:pt x="7644" y="3870"/>
                    <a:pt x="7740" y="4501"/>
                  </a:cubicBezTo>
                  <a:cubicBezTo>
                    <a:pt x="7740" y="4536"/>
                    <a:pt x="7763" y="4584"/>
                    <a:pt x="7740" y="4620"/>
                  </a:cubicBezTo>
                  <a:cubicBezTo>
                    <a:pt x="7597" y="5084"/>
                    <a:pt x="7597" y="5596"/>
                    <a:pt x="7382" y="6037"/>
                  </a:cubicBezTo>
                  <a:cubicBezTo>
                    <a:pt x="7347" y="6132"/>
                    <a:pt x="7299" y="6215"/>
                    <a:pt x="7239" y="6310"/>
                  </a:cubicBezTo>
                  <a:cubicBezTo>
                    <a:pt x="7073" y="6549"/>
                    <a:pt x="6870" y="6751"/>
                    <a:pt x="6763" y="7025"/>
                  </a:cubicBezTo>
                  <a:cubicBezTo>
                    <a:pt x="6739" y="7084"/>
                    <a:pt x="6680" y="7120"/>
                    <a:pt x="6644" y="7156"/>
                  </a:cubicBezTo>
                  <a:cubicBezTo>
                    <a:pt x="6346" y="7382"/>
                    <a:pt x="6049" y="7620"/>
                    <a:pt x="5739" y="7823"/>
                  </a:cubicBezTo>
                  <a:cubicBezTo>
                    <a:pt x="5549" y="7942"/>
                    <a:pt x="5358" y="8061"/>
                    <a:pt x="5168" y="8120"/>
                  </a:cubicBezTo>
                  <a:cubicBezTo>
                    <a:pt x="4811" y="8227"/>
                    <a:pt x="4489" y="8442"/>
                    <a:pt x="4096" y="8442"/>
                  </a:cubicBezTo>
                  <a:cubicBezTo>
                    <a:pt x="4060" y="8442"/>
                    <a:pt x="4025" y="8454"/>
                    <a:pt x="3989" y="8465"/>
                  </a:cubicBezTo>
                  <a:cubicBezTo>
                    <a:pt x="3572" y="8692"/>
                    <a:pt x="3108" y="8644"/>
                    <a:pt x="2667" y="8716"/>
                  </a:cubicBezTo>
                  <a:cubicBezTo>
                    <a:pt x="2501" y="8751"/>
                    <a:pt x="2358" y="8656"/>
                    <a:pt x="2203" y="8596"/>
                  </a:cubicBezTo>
                  <a:cubicBezTo>
                    <a:pt x="2025" y="8525"/>
                    <a:pt x="1870" y="8430"/>
                    <a:pt x="1679" y="8370"/>
                  </a:cubicBezTo>
                  <a:cubicBezTo>
                    <a:pt x="1572" y="8335"/>
                    <a:pt x="1465" y="8275"/>
                    <a:pt x="1382" y="8156"/>
                  </a:cubicBezTo>
                  <a:cubicBezTo>
                    <a:pt x="1274" y="7977"/>
                    <a:pt x="1108" y="7834"/>
                    <a:pt x="1012" y="7644"/>
                  </a:cubicBezTo>
                  <a:cubicBezTo>
                    <a:pt x="929" y="7477"/>
                    <a:pt x="774" y="7370"/>
                    <a:pt x="655" y="7215"/>
                  </a:cubicBezTo>
                  <a:cubicBezTo>
                    <a:pt x="358" y="6858"/>
                    <a:pt x="227" y="6477"/>
                    <a:pt x="179" y="6025"/>
                  </a:cubicBezTo>
                  <a:cubicBezTo>
                    <a:pt x="131" y="5620"/>
                    <a:pt x="60" y="5239"/>
                    <a:pt x="12" y="4834"/>
                  </a:cubicBezTo>
                  <a:cubicBezTo>
                    <a:pt x="0" y="4656"/>
                    <a:pt x="0" y="4489"/>
                    <a:pt x="12" y="4310"/>
                  </a:cubicBezTo>
                  <a:cubicBezTo>
                    <a:pt x="12" y="4227"/>
                    <a:pt x="48" y="4132"/>
                    <a:pt x="36" y="4048"/>
                  </a:cubicBezTo>
                  <a:cubicBezTo>
                    <a:pt x="12" y="3834"/>
                    <a:pt x="60" y="3643"/>
                    <a:pt x="120" y="3453"/>
                  </a:cubicBezTo>
                  <a:cubicBezTo>
                    <a:pt x="179" y="3251"/>
                    <a:pt x="239" y="3060"/>
                    <a:pt x="310" y="2881"/>
                  </a:cubicBezTo>
                  <a:cubicBezTo>
                    <a:pt x="370" y="2762"/>
                    <a:pt x="453" y="2643"/>
                    <a:pt x="524" y="2524"/>
                  </a:cubicBezTo>
                  <a:cubicBezTo>
                    <a:pt x="667" y="2310"/>
                    <a:pt x="822" y="2096"/>
                    <a:pt x="953" y="1869"/>
                  </a:cubicBezTo>
                  <a:cubicBezTo>
                    <a:pt x="1108" y="1631"/>
                    <a:pt x="1251" y="1417"/>
                    <a:pt x="1489" y="1250"/>
                  </a:cubicBezTo>
                  <a:cubicBezTo>
                    <a:pt x="1548" y="1203"/>
                    <a:pt x="1608" y="1155"/>
                    <a:pt x="1655" y="1096"/>
                  </a:cubicBezTo>
                  <a:cubicBezTo>
                    <a:pt x="1882" y="857"/>
                    <a:pt x="2132" y="679"/>
                    <a:pt x="2417" y="548"/>
                  </a:cubicBezTo>
                  <a:cubicBezTo>
                    <a:pt x="2441" y="536"/>
                    <a:pt x="2453" y="536"/>
                    <a:pt x="2477" y="524"/>
                  </a:cubicBezTo>
                  <a:cubicBezTo>
                    <a:pt x="2798" y="238"/>
                    <a:pt x="3203" y="167"/>
                    <a:pt x="3632" y="131"/>
                  </a:cubicBezTo>
                  <a:cubicBezTo>
                    <a:pt x="3691" y="119"/>
                    <a:pt x="3787" y="107"/>
                    <a:pt x="3858" y="84"/>
                  </a:cubicBezTo>
                  <a:close/>
                  <a:moveTo>
                    <a:pt x="3799" y="655"/>
                  </a:moveTo>
                  <a:cubicBezTo>
                    <a:pt x="3453" y="667"/>
                    <a:pt x="3037" y="738"/>
                    <a:pt x="2703" y="1024"/>
                  </a:cubicBezTo>
                  <a:cubicBezTo>
                    <a:pt x="2679" y="1036"/>
                    <a:pt x="2679" y="1036"/>
                    <a:pt x="2667" y="1036"/>
                  </a:cubicBezTo>
                  <a:cubicBezTo>
                    <a:pt x="2239" y="1215"/>
                    <a:pt x="1965" y="1596"/>
                    <a:pt x="1608" y="1869"/>
                  </a:cubicBezTo>
                  <a:cubicBezTo>
                    <a:pt x="1358" y="2262"/>
                    <a:pt x="1072" y="2631"/>
                    <a:pt x="858" y="3036"/>
                  </a:cubicBezTo>
                  <a:cubicBezTo>
                    <a:pt x="584" y="3513"/>
                    <a:pt x="524" y="4060"/>
                    <a:pt x="560" y="4608"/>
                  </a:cubicBezTo>
                  <a:cubicBezTo>
                    <a:pt x="584" y="5132"/>
                    <a:pt x="679" y="5656"/>
                    <a:pt x="751" y="6191"/>
                  </a:cubicBezTo>
                  <a:cubicBezTo>
                    <a:pt x="762" y="6275"/>
                    <a:pt x="786" y="6382"/>
                    <a:pt x="858" y="6453"/>
                  </a:cubicBezTo>
                  <a:cubicBezTo>
                    <a:pt x="1120" y="6775"/>
                    <a:pt x="1358" y="7108"/>
                    <a:pt x="1584" y="7453"/>
                  </a:cubicBezTo>
                  <a:cubicBezTo>
                    <a:pt x="1846" y="7846"/>
                    <a:pt x="2286" y="7965"/>
                    <a:pt x="2679" y="8108"/>
                  </a:cubicBezTo>
                  <a:cubicBezTo>
                    <a:pt x="2715" y="8120"/>
                    <a:pt x="2727" y="8108"/>
                    <a:pt x="2763" y="8108"/>
                  </a:cubicBezTo>
                  <a:cubicBezTo>
                    <a:pt x="3072" y="8049"/>
                    <a:pt x="3406" y="8108"/>
                    <a:pt x="3703" y="7906"/>
                  </a:cubicBezTo>
                  <a:cubicBezTo>
                    <a:pt x="3751" y="7870"/>
                    <a:pt x="3799" y="7870"/>
                    <a:pt x="3858" y="7858"/>
                  </a:cubicBezTo>
                  <a:cubicBezTo>
                    <a:pt x="4144" y="7823"/>
                    <a:pt x="4418" y="7739"/>
                    <a:pt x="4692" y="7668"/>
                  </a:cubicBezTo>
                  <a:cubicBezTo>
                    <a:pt x="5061" y="7561"/>
                    <a:pt x="5394" y="7382"/>
                    <a:pt x="5692" y="7156"/>
                  </a:cubicBezTo>
                  <a:cubicBezTo>
                    <a:pt x="5858" y="7037"/>
                    <a:pt x="6037" y="6894"/>
                    <a:pt x="6192" y="6751"/>
                  </a:cubicBezTo>
                  <a:cubicBezTo>
                    <a:pt x="6239" y="6715"/>
                    <a:pt x="6275" y="6668"/>
                    <a:pt x="6311" y="6608"/>
                  </a:cubicBezTo>
                  <a:cubicBezTo>
                    <a:pt x="6418" y="6453"/>
                    <a:pt x="6489" y="6310"/>
                    <a:pt x="6608" y="6180"/>
                  </a:cubicBezTo>
                  <a:cubicBezTo>
                    <a:pt x="6799" y="5953"/>
                    <a:pt x="6930" y="5703"/>
                    <a:pt x="7001" y="5418"/>
                  </a:cubicBezTo>
                  <a:cubicBezTo>
                    <a:pt x="7061" y="5132"/>
                    <a:pt x="7073" y="4846"/>
                    <a:pt x="7180" y="4572"/>
                  </a:cubicBezTo>
                  <a:cubicBezTo>
                    <a:pt x="7192" y="4513"/>
                    <a:pt x="7180" y="4453"/>
                    <a:pt x="7180" y="4370"/>
                  </a:cubicBezTo>
                  <a:cubicBezTo>
                    <a:pt x="7132" y="3989"/>
                    <a:pt x="7108" y="3596"/>
                    <a:pt x="7025" y="3215"/>
                  </a:cubicBezTo>
                  <a:cubicBezTo>
                    <a:pt x="6954" y="2881"/>
                    <a:pt x="6870" y="2560"/>
                    <a:pt x="6656" y="2274"/>
                  </a:cubicBezTo>
                  <a:cubicBezTo>
                    <a:pt x="6418" y="1965"/>
                    <a:pt x="6180" y="1655"/>
                    <a:pt x="5977" y="1334"/>
                  </a:cubicBezTo>
                  <a:cubicBezTo>
                    <a:pt x="5823" y="1131"/>
                    <a:pt x="5680" y="941"/>
                    <a:pt x="5418" y="857"/>
                  </a:cubicBezTo>
                  <a:cubicBezTo>
                    <a:pt x="5346" y="846"/>
                    <a:pt x="5287" y="786"/>
                    <a:pt x="5227" y="738"/>
                  </a:cubicBezTo>
                  <a:cubicBezTo>
                    <a:pt x="5025" y="548"/>
                    <a:pt x="4751" y="524"/>
                    <a:pt x="4489" y="548"/>
                  </a:cubicBezTo>
                  <a:cubicBezTo>
                    <a:pt x="4275" y="595"/>
                    <a:pt x="4084" y="619"/>
                    <a:pt x="3799" y="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3019125" y="1927450"/>
              <a:ext cx="24725" cy="25025"/>
            </a:xfrm>
            <a:custGeom>
              <a:avLst/>
              <a:gdLst/>
              <a:ahLst/>
              <a:cxnLst/>
              <a:rect l="l" t="t" r="r" b="b"/>
              <a:pathLst>
                <a:path w="989" h="1001" extrusionOk="0">
                  <a:moveTo>
                    <a:pt x="548" y="977"/>
                  </a:moveTo>
                  <a:lnTo>
                    <a:pt x="512" y="977"/>
                  </a:lnTo>
                  <a:cubicBezTo>
                    <a:pt x="357" y="1001"/>
                    <a:pt x="191" y="989"/>
                    <a:pt x="95" y="810"/>
                  </a:cubicBezTo>
                  <a:cubicBezTo>
                    <a:pt x="12" y="632"/>
                    <a:pt x="0" y="453"/>
                    <a:pt x="131" y="286"/>
                  </a:cubicBezTo>
                  <a:cubicBezTo>
                    <a:pt x="203" y="179"/>
                    <a:pt x="298" y="108"/>
                    <a:pt x="429" y="84"/>
                  </a:cubicBezTo>
                  <a:cubicBezTo>
                    <a:pt x="726" y="1"/>
                    <a:pt x="869" y="108"/>
                    <a:pt x="929" y="405"/>
                  </a:cubicBezTo>
                  <a:lnTo>
                    <a:pt x="929" y="429"/>
                  </a:lnTo>
                  <a:cubicBezTo>
                    <a:pt x="988" y="810"/>
                    <a:pt x="905" y="929"/>
                    <a:pt x="548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2869100" y="1840225"/>
              <a:ext cx="68475" cy="95875"/>
            </a:xfrm>
            <a:custGeom>
              <a:avLst/>
              <a:gdLst/>
              <a:ahLst/>
              <a:cxnLst/>
              <a:rect l="l" t="t" r="r" b="b"/>
              <a:pathLst>
                <a:path w="2739" h="3835" extrusionOk="0">
                  <a:moveTo>
                    <a:pt x="1679" y="2454"/>
                  </a:moveTo>
                  <a:cubicBezTo>
                    <a:pt x="1298" y="2477"/>
                    <a:pt x="905" y="2466"/>
                    <a:pt x="560" y="2716"/>
                  </a:cubicBezTo>
                  <a:cubicBezTo>
                    <a:pt x="536" y="2918"/>
                    <a:pt x="500" y="3120"/>
                    <a:pt x="536" y="3335"/>
                  </a:cubicBezTo>
                  <a:cubicBezTo>
                    <a:pt x="548" y="3418"/>
                    <a:pt x="548" y="3513"/>
                    <a:pt x="536" y="3597"/>
                  </a:cubicBezTo>
                  <a:cubicBezTo>
                    <a:pt x="512" y="3728"/>
                    <a:pt x="429" y="3835"/>
                    <a:pt x="322" y="3835"/>
                  </a:cubicBezTo>
                  <a:cubicBezTo>
                    <a:pt x="203" y="3835"/>
                    <a:pt x="131" y="3763"/>
                    <a:pt x="108" y="3656"/>
                  </a:cubicBezTo>
                  <a:cubicBezTo>
                    <a:pt x="60" y="3490"/>
                    <a:pt x="0" y="3311"/>
                    <a:pt x="0" y="3156"/>
                  </a:cubicBezTo>
                  <a:cubicBezTo>
                    <a:pt x="0" y="2858"/>
                    <a:pt x="36" y="2561"/>
                    <a:pt x="84" y="2263"/>
                  </a:cubicBezTo>
                  <a:cubicBezTo>
                    <a:pt x="119" y="2061"/>
                    <a:pt x="131" y="1858"/>
                    <a:pt x="143" y="1668"/>
                  </a:cubicBezTo>
                  <a:cubicBezTo>
                    <a:pt x="179" y="1227"/>
                    <a:pt x="250" y="787"/>
                    <a:pt x="405" y="382"/>
                  </a:cubicBezTo>
                  <a:cubicBezTo>
                    <a:pt x="500" y="96"/>
                    <a:pt x="858" y="1"/>
                    <a:pt x="1108" y="180"/>
                  </a:cubicBezTo>
                  <a:cubicBezTo>
                    <a:pt x="1251" y="263"/>
                    <a:pt x="1358" y="394"/>
                    <a:pt x="1405" y="549"/>
                  </a:cubicBezTo>
                  <a:lnTo>
                    <a:pt x="1727" y="1263"/>
                  </a:lnTo>
                  <a:cubicBezTo>
                    <a:pt x="1786" y="1394"/>
                    <a:pt x="1858" y="1525"/>
                    <a:pt x="1953" y="1644"/>
                  </a:cubicBezTo>
                  <a:cubicBezTo>
                    <a:pt x="2084" y="1858"/>
                    <a:pt x="2203" y="2085"/>
                    <a:pt x="2263" y="2335"/>
                  </a:cubicBezTo>
                  <a:cubicBezTo>
                    <a:pt x="2334" y="2585"/>
                    <a:pt x="2429" y="2823"/>
                    <a:pt x="2584" y="3049"/>
                  </a:cubicBezTo>
                  <a:cubicBezTo>
                    <a:pt x="2667" y="3168"/>
                    <a:pt x="2739" y="3287"/>
                    <a:pt x="2739" y="3430"/>
                  </a:cubicBezTo>
                  <a:cubicBezTo>
                    <a:pt x="2739" y="3549"/>
                    <a:pt x="2667" y="3656"/>
                    <a:pt x="2560" y="3704"/>
                  </a:cubicBezTo>
                  <a:cubicBezTo>
                    <a:pt x="2441" y="3751"/>
                    <a:pt x="2286" y="3716"/>
                    <a:pt x="2227" y="3585"/>
                  </a:cubicBezTo>
                  <a:cubicBezTo>
                    <a:pt x="2096" y="3347"/>
                    <a:pt x="1917" y="3120"/>
                    <a:pt x="1846" y="2858"/>
                  </a:cubicBezTo>
                  <a:cubicBezTo>
                    <a:pt x="1798" y="2704"/>
                    <a:pt x="1727" y="2585"/>
                    <a:pt x="1679" y="2454"/>
                  </a:cubicBezTo>
                  <a:close/>
                  <a:moveTo>
                    <a:pt x="1453" y="1918"/>
                  </a:moveTo>
                  <a:cubicBezTo>
                    <a:pt x="1191" y="1561"/>
                    <a:pt x="1179" y="1120"/>
                    <a:pt x="858" y="823"/>
                  </a:cubicBezTo>
                  <a:cubicBezTo>
                    <a:pt x="834" y="882"/>
                    <a:pt x="786" y="930"/>
                    <a:pt x="774" y="989"/>
                  </a:cubicBezTo>
                  <a:cubicBezTo>
                    <a:pt x="739" y="1323"/>
                    <a:pt x="619" y="1644"/>
                    <a:pt x="715" y="2001"/>
                  </a:cubicBezTo>
                  <a:cubicBezTo>
                    <a:pt x="941" y="2025"/>
                    <a:pt x="1155" y="1966"/>
                    <a:pt x="1453" y="1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68;p56"/>
          <p:cNvSpPr/>
          <p:nvPr/>
        </p:nvSpPr>
        <p:spPr>
          <a:xfrm>
            <a:off x="7235800" y="161225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72;p56"/>
          <p:cNvSpPr txBox="1">
            <a:spLocks/>
          </p:cNvSpPr>
          <p:nvPr/>
        </p:nvSpPr>
        <p:spPr>
          <a:xfrm>
            <a:off x="7429749" y="1925601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41" name="Google Shape;463;p56"/>
          <p:cNvSpPr txBox="1">
            <a:spLocks noGrp="1"/>
          </p:cNvSpPr>
          <p:nvPr>
            <p:ph type="subTitle" idx="14"/>
          </p:nvPr>
        </p:nvSpPr>
        <p:spPr>
          <a:xfrm>
            <a:off x="6931990" y="3062330"/>
            <a:ext cx="1921142" cy="465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>
            <a:spLocks noGrp="1"/>
          </p:cNvSpPr>
          <p:nvPr>
            <p:ph type="title"/>
          </p:nvPr>
        </p:nvSpPr>
        <p:spPr>
          <a:xfrm>
            <a:off x="3196258" y="1425106"/>
            <a:ext cx="3026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9" name="Google Shape;519;p58"/>
          <p:cNvSpPr txBox="1">
            <a:spLocks noGrp="1"/>
          </p:cNvSpPr>
          <p:nvPr>
            <p:ph type="subTitle" idx="1"/>
          </p:nvPr>
        </p:nvSpPr>
        <p:spPr>
          <a:xfrm>
            <a:off x="3196258" y="2060023"/>
            <a:ext cx="30267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the smallest one in the Solar System—it’s only a bit larger than the Moon. The planet’s name has nothing to do with the liquid metal</a:t>
            </a:r>
            <a:endParaRPr dirty="0"/>
          </a:p>
        </p:txBody>
      </p:sp>
      <p:sp>
        <p:nvSpPr>
          <p:cNvPr id="521" name="Google Shape;521;p58"/>
          <p:cNvSpPr/>
          <p:nvPr/>
        </p:nvSpPr>
        <p:spPr>
          <a:xfrm>
            <a:off x="1646025" y="4237406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8"/>
          <p:cNvSpPr/>
          <p:nvPr/>
        </p:nvSpPr>
        <p:spPr>
          <a:xfrm>
            <a:off x="181073" y="-150901"/>
            <a:ext cx="1213505" cy="1213505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58"/>
          <p:cNvGrpSpPr/>
          <p:nvPr/>
        </p:nvGrpSpPr>
        <p:grpSpPr>
          <a:xfrm>
            <a:off x="7163682" y="247466"/>
            <a:ext cx="1082499" cy="998535"/>
            <a:chOff x="712875" y="2205450"/>
            <a:chExt cx="233675" cy="215550"/>
          </a:xfrm>
        </p:grpSpPr>
        <p:sp>
          <p:nvSpPr>
            <p:cNvPr id="524" name="Google Shape;524;p58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8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58"/>
          <p:cNvGrpSpPr/>
          <p:nvPr/>
        </p:nvGrpSpPr>
        <p:grpSpPr>
          <a:xfrm>
            <a:off x="4494103" y="3797323"/>
            <a:ext cx="790837" cy="1083272"/>
            <a:chOff x="1731150" y="1748550"/>
            <a:chExt cx="228625" cy="313175"/>
          </a:xfrm>
        </p:grpSpPr>
        <p:sp>
          <p:nvSpPr>
            <p:cNvPr id="530" name="Google Shape;530;p58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8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8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8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8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8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"/>
          <p:cNvSpPr/>
          <p:nvPr/>
        </p:nvSpPr>
        <p:spPr>
          <a:xfrm>
            <a:off x="1602119" y="223813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1"/>
          <p:cNvSpPr txBox="1">
            <a:spLocks noGrp="1"/>
          </p:cNvSpPr>
          <p:nvPr>
            <p:ph type="title"/>
          </p:nvPr>
        </p:nvSpPr>
        <p:spPr>
          <a:xfrm>
            <a:off x="2787637" y="533375"/>
            <a:ext cx="3861376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Curriculumn</a:t>
            </a:r>
            <a:endParaRPr dirty="0"/>
          </a:p>
        </p:txBody>
      </p:sp>
      <p:sp>
        <p:nvSpPr>
          <p:cNvPr id="580" name="Google Shape;580;p61"/>
          <p:cNvSpPr txBox="1">
            <a:spLocks noGrp="1"/>
          </p:cNvSpPr>
          <p:nvPr>
            <p:ph type="subTitle" idx="1"/>
          </p:nvPr>
        </p:nvSpPr>
        <p:spPr>
          <a:xfrm>
            <a:off x="6099350" y="4515952"/>
            <a:ext cx="3769864" cy="424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https://npic.edu.kh/en/</a:t>
            </a:r>
            <a:endParaRPr dirty="0"/>
          </a:p>
        </p:txBody>
      </p:sp>
      <p:sp>
        <p:nvSpPr>
          <p:cNvPr id="581" name="Google Shape;581;p61"/>
          <p:cNvSpPr txBox="1">
            <a:spLocks noGrp="1"/>
          </p:cNvSpPr>
          <p:nvPr>
            <p:ph type="title" idx="2"/>
          </p:nvPr>
        </p:nvSpPr>
        <p:spPr>
          <a:xfrm>
            <a:off x="1824819" y="5333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2" name="Google Shape;582;p61"/>
          <p:cNvSpPr/>
          <p:nvPr/>
        </p:nvSpPr>
        <p:spPr>
          <a:xfrm rot="2006702">
            <a:off x="276914" y="3750542"/>
            <a:ext cx="588826" cy="543001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803570" y="3269795"/>
            <a:ext cx="466831" cy="43048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61"/>
          <p:cNvGrpSpPr/>
          <p:nvPr/>
        </p:nvGrpSpPr>
        <p:grpSpPr>
          <a:xfrm>
            <a:off x="6907685" y="308827"/>
            <a:ext cx="843483" cy="1025071"/>
            <a:chOff x="2537500" y="2379600"/>
            <a:chExt cx="272100" cy="330700"/>
          </a:xfrm>
        </p:grpSpPr>
        <p:sp>
          <p:nvSpPr>
            <p:cNvPr id="585" name="Google Shape;585;p61"/>
            <p:cNvSpPr/>
            <p:nvPr/>
          </p:nvSpPr>
          <p:spPr>
            <a:xfrm>
              <a:off x="2554775" y="2394175"/>
              <a:ext cx="223275" cy="260475"/>
            </a:xfrm>
            <a:custGeom>
              <a:avLst/>
              <a:gdLst/>
              <a:ahLst/>
              <a:cxnLst/>
              <a:rect l="l" t="t" r="r" b="b"/>
              <a:pathLst>
                <a:path w="8931" h="10419" extrusionOk="0">
                  <a:moveTo>
                    <a:pt x="2155" y="0"/>
                  </a:moveTo>
                  <a:lnTo>
                    <a:pt x="8335" y="0"/>
                  </a:lnTo>
                  <a:cubicBezTo>
                    <a:pt x="8394" y="0"/>
                    <a:pt x="8430" y="12"/>
                    <a:pt x="8525" y="24"/>
                  </a:cubicBezTo>
                  <a:cubicBezTo>
                    <a:pt x="8537" y="179"/>
                    <a:pt x="8537" y="322"/>
                    <a:pt x="8537" y="453"/>
                  </a:cubicBezTo>
                  <a:cubicBezTo>
                    <a:pt x="8537" y="870"/>
                    <a:pt x="8537" y="1298"/>
                    <a:pt x="8632" y="1703"/>
                  </a:cubicBezTo>
                  <a:cubicBezTo>
                    <a:pt x="8692" y="2025"/>
                    <a:pt x="8656" y="2358"/>
                    <a:pt x="8656" y="2703"/>
                  </a:cubicBezTo>
                  <a:cubicBezTo>
                    <a:pt x="8656" y="3048"/>
                    <a:pt x="8668" y="3394"/>
                    <a:pt x="8728" y="3727"/>
                  </a:cubicBezTo>
                  <a:cubicBezTo>
                    <a:pt x="8763" y="3894"/>
                    <a:pt x="8763" y="4072"/>
                    <a:pt x="8763" y="4251"/>
                  </a:cubicBezTo>
                  <a:cubicBezTo>
                    <a:pt x="8763" y="5180"/>
                    <a:pt x="8751" y="6096"/>
                    <a:pt x="8751" y="7025"/>
                  </a:cubicBezTo>
                  <a:cubicBezTo>
                    <a:pt x="8751" y="7180"/>
                    <a:pt x="8763" y="7335"/>
                    <a:pt x="8787" y="7501"/>
                  </a:cubicBezTo>
                  <a:cubicBezTo>
                    <a:pt x="8930" y="8109"/>
                    <a:pt x="8871" y="8728"/>
                    <a:pt x="8835" y="9347"/>
                  </a:cubicBezTo>
                  <a:cubicBezTo>
                    <a:pt x="8835" y="9359"/>
                    <a:pt x="8823" y="9359"/>
                    <a:pt x="8787" y="9383"/>
                  </a:cubicBezTo>
                  <a:lnTo>
                    <a:pt x="8573" y="9168"/>
                  </a:lnTo>
                  <a:cubicBezTo>
                    <a:pt x="8466" y="9061"/>
                    <a:pt x="8347" y="9049"/>
                    <a:pt x="8216" y="9085"/>
                  </a:cubicBezTo>
                  <a:cubicBezTo>
                    <a:pt x="8097" y="9133"/>
                    <a:pt x="7978" y="9180"/>
                    <a:pt x="7823" y="9240"/>
                  </a:cubicBezTo>
                  <a:cubicBezTo>
                    <a:pt x="7799" y="9133"/>
                    <a:pt x="7751" y="9049"/>
                    <a:pt x="7763" y="8990"/>
                  </a:cubicBezTo>
                  <a:cubicBezTo>
                    <a:pt x="7858" y="8632"/>
                    <a:pt x="7751" y="8299"/>
                    <a:pt x="7561" y="7978"/>
                  </a:cubicBezTo>
                  <a:cubicBezTo>
                    <a:pt x="7632" y="7870"/>
                    <a:pt x="7704" y="7751"/>
                    <a:pt x="7775" y="7632"/>
                  </a:cubicBezTo>
                  <a:cubicBezTo>
                    <a:pt x="8180" y="7001"/>
                    <a:pt x="8132" y="7216"/>
                    <a:pt x="8132" y="6466"/>
                  </a:cubicBezTo>
                  <a:lnTo>
                    <a:pt x="8132" y="6132"/>
                  </a:lnTo>
                  <a:cubicBezTo>
                    <a:pt x="8120" y="5477"/>
                    <a:pt x="7942" y="4882"/>
                    <a:pt x="7466" y="4406"/>
                  </a:cubicBezTo>
                  <a:cubicBezTo>
                    <a:pt x="7275" y="4191"/>
                    <a:pt x="7096" y="3965"/>
                    <a:pt x="6906" y="3751"/>
                  </a:cubicBezTo>
                  <a:cubicBezTo>
                    <a:pt x="6977" y="3715"/>
                    <a:pt x="7085" y="3703"/>
                    <a:pt x="7156" y="3644"/>
                  </a:cubicBezTo>
                  <a:cubicBezTo>
                    <a:pt x="7204" y="3608"/>
                    <a:pt x="7263" y="3525"/>
                    <a:pt x="7239" y="3465"/>
                  </a:cubicBezTo>
                  <a:cubicBezTo>
                    <a:pt x="7239" y="3406"/>
                    <a:pt x="7168" y="3346"/>
                    <a:pt x="7120" y="3310"/>
                  </a:cubicBezTo>
                  <a:cubicBezTo>
                    <a:pt x="7085" y="3287"/>
                    <a:pt x="7025" y="3287"/>
                    <a:pt x="6966" y="3287"/>
                  </a:cubicBezTo>
                  <a:cubicBezTo>
                    <a:pt x="6489" y="3287"/>
                    <a:pt x="6013" y="3215"/>
                    <a:pt x="5537" y="3287"/>
                  </a:cubicBezTo>
                  <a:cubicBezTo>
                    <a:pt x="4406" y="3453"/>
                    <a:pt x="3251" y="3358"/>
                    <a:pt x="2120" y="3370"/>
                  </a:cubicBezTo>
                  <a:cubicBezTo>
                    <a:pt x="1810" y="3370"/>
                    <a:pt x="1489" y="3358"/>
                    <a:pt x="1167" y="3370"/>
                  </a:cubicBezTo>
                  <a:cubicBezTo>
                    <a:pt x="929" y="3370"/>
                    <a:pt x="929" y="3394"/>
                    <a:pt x="739" y="3596"/>
                  </a:cubicBezTo>
                  <a:cubicBezTo>
                    <a:pt x="774" y="3727"/>
                    <a:pt x="870" y="3787"/>
                    <a:pt x="977" y="3810"/>
                  </a:cubicBezTo>
                  <a:cubicBezTo>
                    <a:pt x="1108" y="3834"/>
                    <a:pt x="1262" y="3834"/>
                    <a:pt x="1405" y="3834"/>
                  </a:cubicBezTo>
                  <a:cubicBezTo>
                    <a:pt x="2001" y="3834"/>
                    <a:pt x="2584" y="3822"/>
                    <a:pt x="3179" y="3822"/>
                  </a:cubicBezTo>
                  <a:cubicBezTo>
                    <a:pt x="3275" y="3822"/>
                    <a:pt x="3370" y="3834"/>
                    <a:pt x="3465" y="3834"/>
                  </a:cubicBezTo>
                  <a:cubicBezTo>
                    <a:pt x="3513" y="3965"/>
                    <a:pt x="3417" y="4013"/>
                    <a:pt x="3358" y="4072"/>
                  </a:cubicBezTo>
                  <a:cubicBezTo>
                    <a:pt x="3251" y="4180"/>
                    <a:pt x="3132" y="4251"/>
                    <a:pt x="3036" y="4358"/>
                  </a:cubicBezTo>
                  <a:cubicBezTo>
                    <a:pt x="2894" y="4477"/>
                    <a:pt x="2798" y="4596"/>
                    <a:pt x="2763" y="4787"/>
                  </a:cubicBezTo>
                  <a:cubicBezTo>
                    <a:pt x="2751" y="4858"/>
                    <a:pt x="2691" y="4942"/>
                    <a:pt x="2632" y="5013"/>
                  </a:cubicBezTo>
                  <a:lnTo>
                    <a:pt x="1370" y="5013"/>
                  </a:lnTo>
                  <a:cubicBezTo>
                    <a:pt x="1262" y="5013"/>
                    <a:pt x="1155" y="5001"/>
                    <a:pt x="1072" y="5013"/>
                  </a:cubicBezTo>
                  <a:cubicBezTo>
                    <a:pt x="989" y="5025"/>
                    <a:pt x="929" y="5061"/>
                    <a:pt x="870" y="5084"/>
                  </a:cubicBezTo>
                  <a:cubicBezTo>
                    <a:pt x="750" y="5156"/>
                    <a:pt x="750" y="5323"/>
                    <a:pt x="870" y="5418"/>
                  </a:cubicBezTo>
                  <a:cubicBezTo>
                    <a:pt x="977" y="5501"/>
                    <a:pt x="1108" y="5513"/>
                    <a:pt x="1251" y="5513"/>
                  </a:cubicBezTo>
                  <a:lnTo>
                    <a:pt x="2108" y="5513"/>
                  </a:lnTo>
                  <a:cubicBezTo>
                    <a:pt x="2203" y="5513"/>
                    <a:pt x="2274" y="5537"/>
                    <a:pt x="2358" y="5549"/>
                  </a:cubicBezTo>
                  <a:cubicBezTo>
                    <a:pt x="2334" y="5894"/>
                    <a:pt x="2298" y="6216"/>
                    <a:pt x="2286" y="6549"/>
                  </a:cubicBezTo>
                  <a:cubicBezTo>
                    <a:pt x="2120" y="6644"/>
                    <a:pt x="1965" y="6608"/>
                    <a:pt x="1810" y="6620"/>
                  </a:cubicBezTo>
                  <a:cubicBezTo>
                    <a:pt x="1620" y="6632"/>
                    <a:pt x="1405" y="6644"/>
                    <a:pt x="1215" y="6680"/>
                  </a:cubicBezTo>
                  <a:cubicBezTo>
                    <a:pt x="1108" y="6692"/>
                    <a:pt x="1036" y="6787"/>
                    <a:pt x="1084" y="6918"/>
                  </a:cubicBezTo>
                  <a:cubicBezTo>
                    <a:pt x="1501" y="7049"/>
                    <a:pt x="1929" y="6966"/>
                    <a:pt x="2346" y="7025"/>
                  </a:cubicBezTo>
                  <a:cubicBezTo>
                    <a:pt x="2441" y="7228"/>
                    <a:pt x="2501" y="7442"/>
                    <a:pt x="2596" y="7620"/>
                  </a:cubicBezTo>
                  <a:cubicBezTo>
                    <a:pt x="2703" y="7799"/>
                    <a:pt x="2894" y="7930"/>
                    <a:pt x="2977" y="8132"/>
                  </a:cubicBezTo>
                  <a:cubicBezTo>
                    <a:pt x="2941" y="8240"/>
                    <a:pt x="2870" y="8216"/>
                    <a:pt x="2798" y="8228"/>
                  </a:cubicBezTo>
                  <a:cubicBezTo>
                    <a:pt x="2465" y="8228"/>
                    <a:pt x="2120" y="8228"/>
                    <a:pt x="1798" y="8240"/>
                  </a:cubicBezTo>
                  <a:cubicBezTo>
                    <a:pt x="1667" y="8240"/>
                    <a:pt x="1512" y="8287"/>
                    <a:pt x="1381" y="8335"/>
                  </a:cubicBezTo>
                  <a:cubicBezTo>
                    <a:pt x="1334" y="8347"/>
                    <a:pt x="1286" y="8418"/>
                    <a:pt x="1286" y="8466"/>
                  </a:cubicBezTo>
                  <a:cubicBezTo>
                    <a:pt x="1286" y="8513"/>
                    <a:pt x="1334" y="8585"/>
                    <a:pt x="1381" y="8597"/>
                  </a:cubicBezTo>
                  <a:cubicBezTo>
                    <a:pt x="1489" y="8644"/>
                    <a:pt x="1608" y="8668"/>
                    <a:pt x="1703" y="8668"/>
                  </a:cubicBezTo>
                  <a:cubicBezTo>
                    <a:pt x="2179" y="8692"/>
                    <a:pt x="2655" y="8704"/>
                    <a:pt x="3132" y="8692"/>
                  </a:cubicBezTo>
                  <a:cubicBezTo>
                    <a:pt x="3417" y="8692"/>
                    <a:pt x="3667" y="8752"/>
                    <a:pt x="3929" y="8871"/>
                  </a:cubicBezTo>
                  <a:cubicBezTo>
                    <a:pt x="4025" y="8906"/>
                    <a:pt x="4132" y="8954"/>
                    <a:pt x="4239" y="9013"/>
                  </a:cubicBezTo>
                  <a:cubicBezTo>
                    <a:pt x="4703" y="9240"/>
                    <a:pt x="5180" y="9264"/>
                    <a:pt x="5668" y="9073"/>
                  </a:cubicBezTo>
                  <a:cubicBezTo>
                    <a:pt x="5775" y="9025"/>
                    <a:pt x="5894" y="9013"/>
                    <a:pt x="6013" y="9002"/>
                  </a:cubicBezTo>
                  <a:cubicBezTo>
                    <a:pt x="6108" y="9121"/>
                    <a:pt x="6215" y="9204"/>
                    <a:pt x="6311" y="9323"/>
                  </a:cubicBezTo>
                  <a:cubicBezTo>
                    <a:pt x="6442" y="9490"/>
                    <a:pt x="6620" y="9585"/>
                    <a:pt x="6846" y="9561"/>
                  </a:cubicBezTo>
                  <a:cubicBezTo>
                    <a:pt x="6906" y="9561"/>
                    <a:pt x="6966" y="9549"/>
                    <a:pt x="7001" y="9561"/>
                  </a:cubicBezTo>
                  <a:cubicBezTo>
                    <a:pt x="7085" y="9597"/>
                    <a:pt x="7144" y="9656"/>
                    <a:pt x="7180" y="9704"/>
                  </a:cubicBezTo>
                  <a:cubicBezTo>
                    <a:pt x="7049" y="9942"/>
                    <a:pt x="6930" y="10145"/>
                    <a:pt x="6799" y="10371"/>
                  </a:cubicBezTo>
                  <a:cubicBezTo>
                    <a:pt x="6168" y="10418"/>
                    <a:pt x="786" y="10383"/>
                    <a:pt x="417" y="10335"/>
                  </a:cubicBezTo>
                  <a:cubicBezTo>
                    <a:pt x="298" y="10085"/>
                    <a:pt x="250" y="9835"/>
                    <a:pt x="250" y="9549"/>
                  </a:cubicBezTo>
                  <a:cubicBezTo>
                    <a:pt x="250" y="9264"/>
                    <a:pt x="262" y="8966"/>
                    <a:pt x="155" y="8704"/>
                  </a:cubicBezTo>
                  <a:cubicBezTo>
                    <a:pt x="131" y="8597"/>
                    <a:pt x="131" y="8478"/>
                    <a:pt x="131" y="8359"/>
                  </a:cubicBezTo>
                  <a:lnTo>
                    <a:pt x="131" y="7585"/>
                  </a:lnTo>
                  <a:cubicBezTo>
                    <a:pt x="131" y="7466"/>
                    <a:pt x="131" y="7347"/>
                    <a:pt x="96" y="7239"/>
                  </a:cubicBezTo>
                  <a:cubicBezTo>
                    <a:pt x="0" y="6942"/>
                    <a:pt x="24" y="6644"/>
                    <a:pt x="24" y="6346"/>
                  </a:cubicBezTo>
                  <a:lnTo>
                    <a:pt x="24" y="2894"/>
                  </a:lnTo>
                  <a:cubicBezTo>
                    <a:pt x="24" y="2763"/>
                    <a:pt x="12" y="2620"/>
                    <a:pt x="72" y="2453"/>
                  </a:cubicBezTo>
                  <a:cubicBezTo>
                    <a:pt x="429" y="2596"/>
                    <a:pt x="810" y="2513"/>
                    <a:pt x="1167" y="2632"/>
                  </a:cubicBezTo>
                  <a:cubicBezTo>
                    <a:pt x="1346" y="2691"/>
                    <a:pt x="1572" y="2656"/>
                    <a:pt x="1762" y="2644"/>
                  </a:cubicBezTo>
                  <a:cubicBezTo>
                    <a:pt x="1941" y="2632"/>
                    <a:pt x="2048" y="2513"/>
                    <a:pt x="2084" y="2334"/>
                  </a:cubicBezTo>
                  <a:cubicBezTo>
                    <a:pt x="2096" y="2227"/>
                    <a:pt x="2096" y="2120"/>
                    <a:pt x="2096" y="2036"/>
                  </a:cubicBezTo>
                  <a:cubicBezTo>
                    <a:pt x="2096" y="1822"/>
                    <a:pt x="2096" y="1608"/>
                    <a:pt x="2155" y="1393"/>
                  </a:cubicBezTo>
                  <a:cubicBezTo>
                    <a:pt x="2203" y="1251"/>
                    <a:pt x="2179" y="1084"/>
                    <a:pt x="2179" y="917"/>
                  </a:cubicBezTo>
                  <a:cubicBezTo>
                    <a:pt x="2155" y="596"/>
                    <a:pt x="2155" y="322"/>
                    <a:pt x="2155" y="0"/>
                  </a:cubicBezTo>
                  <a:close/>
                  <a:moveTo>
                    <a:pt x="6549" y="1917"/>
                  </a:moveTo>
                  <a:lnTo>
                    <a:pt x="6549" y="1965"/>
                  </a:lnTo>
                  <a:cubicBezTo>
                    <a:pt x="6680" y="1953"/>
                    <a:pt x="6799" y="1965"/>
                    <a:pt x="6930" y="1929"/>
                  </a:cubicBezTo>
                  <a:cubicBezTo>
                    <a:pt x="7061" y="1917"/>
                    <a:pt x="7144" y="1810"/>
                    <a:pt x="7144" y="1691"/>
                  </a:cubicBezTo>
                  <a:cubicBezTo>
                    <a:pt x="7144" y="1596"/>
                    <a:pt x="7049" y="1489"/>
                    <a:pt x="6918" y="1477"/>
                  </a:cubicBezTo>
                  <a:cubicBezTo>
                    <a:pt x="6763" y="1453"/>
                    <a:pt x="6632" y="1453"/>
                    <a:pt x="6489" y="1453"/>
                  </a:cubicBezTo>
                  <a:cubicBezTo>
                    <a:pt x="5787" y="1453"/>
                    <a:pt x="5084" y="1453"/>
                    <a:pt x="4370" y="1477"/>
                  </a:cubicBezTo>
                  <a:cubicBezTo>
                    <a:pt x="4263" y="1477"/>
                    <a:pt x="4168" y="1453"/>
                    <a:pt x="4072" y="1489"/>
                  </a:cubicBezTo>
                  <a:cubicBezTo>
                    <a:pt x="3810" y="1608"/>
                    <a:pt x="3513" y="1596"/>
                    <a:pt x="3227" y="1608"/>
                  </a:cubicBezTo>
                  <a:cubicBezTo>
                    <a:pt x="3108" y="1608"/>
                    <a:pt x="2989" y="1620"/>
                    <a:pt x="2882" y="1655"/>
                  </a:cubicBezTo>
                  <a:cubicBezTo>
                    <a:pt x="2822" y="1667"/>
                    <a:pt x="2763" y="1751"/>
                    <a:pt x="2763" y="1798"/>
                  </a:cubicBezTo>
                  <a:cubicBezTo>
                    <a:pt x="2763" y="1858"/>
                    <a:pt x="2822" y="1917"/>
                    <a:pt x="2870" y="1965"/>
                  </a:cubicBezTo>
                  <a:cubicBezTo>
                    <a:pt x="2894" y="1989"/>
                    <a:pt x="2941" y="2013"/>
                    <a:pt x="2989" y="2013"/>
                  </a:cubicBezTo>
                  <a:cubicBezTo>
                    <a:pt x="3310" y="2036"/>
                    <a:pt x="3644" y="2084"/>
                    <a:pt x="3965" y="1989"/>
                  </a:cubicBezTo>
                  <a:cubicBezTo>
                    <a:pt x="4179" y="1929"/>
                    <a:pt x="4382" y="1905"/>
                    <a:pt x="4608" y="1905"/>
                  </a:cubicBezTo>
                  <a:cubicBezTo>
                    <a:pt x="5263" y="1917"/>
                    <a:pt x="5906" y="1917"/>
                    <a:pt x="6549" y="19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1"/>
            <p:cNvSpPr/>
            <p:nvPr/>
          </p:nvSpPr>
          <p:spPr>
            <a:xfrm>
              <a:off x="2565200" y="2408175"/>
              <a:ext cx="30375" cy="37225"/>
            </a:xfrm>
            <a:custGeom>
              <a:avLst/>
              <a:gdLst/>
              <a:ahLst/>
              <a:cxnLst/>
              <a:rect l="l" t="t" r="r" b="b"/>
              <a:pathLst>
                <a:path w="1215" h="1489" extrusionOk="0">
                  <a:moveTo>
                    <a:pt x="0" y="1250"/>
                  </a:moveTo>
                  <a:cubicBezTo>
                    <a:pt x="24" y="1191"/>
                    <a:pt x="24" y="1131"/>
                    <a:pt x="48" y="1095"/>
                  </a:cubicBezTo>
                  <a:cubicBezTo>
                    <a:pt x="274" y="810"/>
                    <a:pt x="976" y="119"/>
                    <a:pt x="1167" y="0"/>
                  </a:cubicBezTo>
                  <a:cubicBezTo>
                    <a:pt x="1203" y="179"/>
                    <a:pt x="1215" y="357"/>
                    <a:pt x="1167" y="512"/>
                  </a:cubicBezTo>
                  <a:cubicBezTo>
                    <a:pt x="1084" y="786"/>
                    <a:pt x="1036" y="1084"/>
                    <a:pt x="1036" y="1369"/>
                  </a:cubicBezTo>
                  <a:cubicBezTo>
                    <a:pt x="834" y="1488"/>
                    <a:pt x="679" y="1345"/>
                    <a:pt x="512" y="1334"/>
                  </a:cubicBezTo>
                  <a:cubicBezTo>
                    <a:pt x="333" y="1310"/>
                    <a:pt x="179" y="1357"/>
                    <a:pt x="0" y="1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1"/>
            <p:cNvSpPr/>
            <p:nvPr/>
          </p:nvSpPr>
          <p:spPr>
            <a:xfrm>
              <a:off x="2623525" y="2491725"/>
              <a:ext cx="121175" cy="116725"/>
            </a:xfrm>
            <a:custGeom>
              <a:avLst/>
              <a:gdLst/>
              <a:ahLst/>
              <a:cxnLst/>
              <a:rect l="l" t="t" r="r" b="b"/>
              <a:pathLst>
                <a:path w="4847" h="4669" extrusionOk="0">
                  <a:moveTo>
                    <a:pt x="2463" y="1"/>
                  </a:moveTo>
                  <a:cubicBezTo>
                    <a:pt x="2337" y="1"/>
                    <a:pt x="2211" y="9"/>
                    <a:pt x="2084" y="28"/>
                  </a:cubicBezTo>
                  <a:cubicBezTo>
                    <a:pt x="1608" y="99"/>
                    <a:pt x="1179" y="289"/>
                    <a:pt x="775" y="528"/>
                  </a:cubicBezTo>
                  <a:cubicBezTo>
                    <a:pt x="560" y="647"/>
                    <a:pt x="382" y="766"/>
                    <a:pt x="358" y="1040"/>
                  </a:cubicBezTo>
                  <a:cubicBezTo>
                    <a:pt x="346" y="1123"/>
                    <a:pt x="286" y="1218"/>
                    <a:pt x="239" y="1301"/>
                  </a:cubicBezTo>
                  <a:cubicBezTo>
                    <a:pt x="84" y="1575"/>
                    <a:pt x="1" y="1861"/>
                    <a:pt x="108" y="2171"/>
                  </a:cubicBezTo>
                  <a:cubicBezTo>
                    <a:pt x="120" y="2218"/>
                    <a:pt x="120" y="2254"/>
                    <a:pt x="120" y="2302"/>
                  </a:cubicBezTo>
                  <a:cubicBezTo>
                    <a:pt x="167" y="2575"/>
                    <a:pt x="239" y="2837"/>
                    <a:pt x="263" y="3099"/>
                  </a:cubicBezTo>
                  <a:cubicBezTo>
                    <a:pt x="298" y="3421"/>
                    <a:pt x="548" y="3599"/>
                    <a:pt x="727" y="3814"/>
                  </a:cubicBezTo>
                  <a:cubicBezTo>
                    <a:pt x="965" y="4147"/>
                    <a:pt x="1275" y="4397"/>
                    <a:pt x="1715" y="4445"/>
                  </a:cubicBezTo>
                  <a:cubicBezTo>
                    <a:pt x="1787" y="4457"/>
                    <a:pt x="1858" y="4469"/>
                    <a:pt x="1906" y="4516"/>
                  </a:cubicBezTo>
                  <a:cubicBezTo>
                    <a:pt x="2016" y="4626"/>
                    <a:pt x="2134" y="4669"/>
                    <a:pt x="2261" y="4669"/>
                  </a:cubicBezTo>
                  <a:cubicBezTo>
                    <a:pt x="2352" y="4669"/>
                    <a:pt x="2448" y="4646"/>
                    <a:pt x="2549" y="4611"/>
                  </a:cubicBezTo>
                  <a:cubicBezTo>
                    <a:pt x="2632" y="4576"/>
                    <a:pt x="2739" y="4552"/>
                    <a:pt x="2822" y="4516"/>
                  </a:cubicBezTo>
                  <a:cubicBezTo>
                    <a:pt x="3418" y="4409"/>
                    <a:pt x="3870" y="4052"/>
                    <a:pt x="4287" y="3659"/>
                  </a:cubicBezTo>
                  <a:cubicBezTo>
                    <a:pt x="4597" y="3349"/>
                    <a:pt x="4847" y="2956"/>
                    <a:pt x="4763" y="2433"/>
                  </a:cubicBezTo>
                  <a:cubicBezTo>
                    <a:pt x="4787" y="1813"/>
                    <a:pt x="4644" y="1242"/>
                    <a:pt x="4180" y="801"/>
                  </a:cubicBezTo>
                  <a:cubicBezTo>
                    <a:pt x="4168" y="790"/>
                    <a:pt x="4156" y="754"/>
                    <a:pt x="4132" y="730"/>
                  </a:cubicBezTo>
                  <a:cubicBezTo>
                    <a:pt x="4001" y="492"/>
                    <a:pt x="3799" y="337"/>
                    <a:pt x="3561" y="230"/>
                  </a:cubicBezTo>
                  <a:cubicBezTo>
                    <a:pt x="3205" y="79"/>
                    <a:pt x="2836" y="1"/>
                    <a:pt x="2463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1"/>
            <p:cNvSpPr/>
            <p:nvPr/>
          </p:nvSpPr>
          <p:spPr>
            <a:xfrm>
              <a:off x="2537500" y="2379600"/>
              <a:ext cx="272100" cy="330700"/>
            </a:xfrm>
            <a:custGeom>
              <a:avLst/>
              <a:gdLst/>
              <a:ahLst/>
              <a:cxnLst/>
              <a:rect l="l" t="t" r="r" b="b"/>
              <a:pathLst>
                <a:path w="10884" h="13228" extrusionOk="0">
                  <a:moveTo>
                    <a:pt x="10121" y="10966"/>
                  </a:moveTo>
                  <a:cubicBezTo>
                    <a:pt x="10312" y="11299"/>
                    <a:pt x="10514" y="11656"/>
                    <a:pt x="10728" y="12013"/>
                  </a:cubicBezTo>
                  <a:cubicBezTo>
                    <a:pt x="10812" y="12144"/>
                    <a:pt x="10847" y="12263"/>
                    <a:pt x="10871" y="12418"/>
                  </a:cubicBezTo>
                  <a:cubicBezTo>
                    <a:pt x="10883" y="12621"/>
                    <a:pt x="10812" y="12787"/>
                    <a:pt x="10633" y="12895"/>
                  </a:cubicBezTo>
                  <a:cubicBezTo>
                    <a:pt x="10335" y="13049"/>
                    <a:pt x="10014" y="13204"/>
                    <a:pt x="9657" y="13216"/>
                  </a:cubicBezTo>
                  <a:cubicBezTo>
                    <a:pt x="9359" y="13228"/>
                    <a:pt x="9157" y="13097"/>
                    <a:pt x="9002" y="12895"/>
                  </a:cubicBezTo>
                  <a:cubicBezTo>
                    <a:pt x="8692" y="12442"/>
                    <a:pt x="8335" y="12025"/>
                    <a:pt x="7966" y="11597"/>
                  </a:cubicBezTo>
                  <a:lnTo>
                    <a:pt x="7502" y="11597"/>
                  </a:lnTo>
                  <a:cubicBezTo>
                    <a:pt x="5382" y="11597"/>
                    <a:pt x="3263" y="11609"/>
                    <a:pt x="1144" y="11609"/>
                  </a:cubicBezTo>
                  <a:lnTo>
                    <a:pt x="715" y="11609"/>
                  </a:lnTo>
                  <a:cubicBezTo>
                    <a:pt x="489" y="11597"/>
                    <a:pt x="358" y="11478"/>
                    <a:pt x="358" y="11251"/>
                  </a:cubicBezTo>
                  <a:cubicBezTo>
                    <a:pt x="346" y="10990"/>
                    <a:pt x="251" y="10728"/>
                    <a:pt x="251" y="10489"/>
                  </a:cubicBezTo>
                  <a:cubicBezTo>
                    <a:pt x="263" y="9775"/>
                    <a:pt x="72" y="9061"/>
                    <a:pt x="132" y="8346"/>
                  </a:cubicBezTo>
                  <a:cubicBezTo>
                    <a:pt x="156" y="8156"/>
                    <a:pt x="120" y="7977"/>
                    <a:pt x="72" y="7799"/>
                  </a:cubicBezTo>
                  <a:cubicBezTo>
                    <a:pt x="37" y="7668"/>
                    <a:pt x="13" y="7513"/>
                    <a:pt x="13" y="7370"/>
                  </a:cubicBezTo>
                  <a:cubicBezTo>
                    <a:pt x="13" y="5846"/>
                    <a:pt x="13" y="4346"/>
                    <a:pt x="1" y="2834"/>
                  </a:cubicBezTo>
                  <a:cubicBezTo>
                    <a:pt x="1" y="2631"/>
                    <a:pt x="60" y="2500"/>
                    <a:pt x="227" y="2393"/>
                  </a:cubicBezTo>
                  <a:cubicBezTo>
                    <a:pt x="310" y="2334"/>
                    <a:pt x="418" y="2262"/>
                    <a:pt x="477" y="2179"/>
                  </a:cubicBezTo>
                  <a:cubicBezTo>
                    <a:pt x="715" y="1822"/>
                    <a:pt x="1025" y="1536"/>
                    <a:pt x="1346" y="1262"/>
                  </a:cubicBezTo>
                  <a:cubicBezTo>
                    <a:pt x="1668" y="988"/>
                    <a:pt x="1942" y="643"/>
                    <a:pt x="2239" y="333"/>
                  </a:cubicBezTo>
                  <a:cubicBezTo>
                    <a:pt x="2299" y="250"/>
                    <a:pt x="2334" y="167"/>
                    <a:pt x="2382" y="60"/>
                  </a:cubicBezTo>
                  <a:cubicBezTo>
                    <a:pt x="2477" y="48"/>
                    <a:pt x="2573" y="36"/>
                    <a:pt x="2680" y="36"/>
                  </a:cubicBezTo>
                  <a:lnTo>
                    <a:pt x="9121" y="36"/>
                  </a:lnTo>
                  <a:lnTo>
                    <a:pt x="9169" y="36"/>
                  </a:lnTo>
                  <a:cubicBezTo>
                    <a:pt x="9633" y="0"/>
                    <a:pt x="9859" y="286"/>
                    <a:pt x="9835" y="667"/>
                  </a:cubicBezTo>
                  <a:cubicBezTo>
                    <a:pt x="9823" y="929"/>
                    <a:pt x="9835" y="1191"/>
                    <a:pt x="9835" y="1441"/>
                  </a:cubicBezTo>
                  <a:cubicBezTo>
                    <a:pt x="9835" y="1679"/>
                    <a:pt x="9835" y="1941"/>
                    <a:pt x="9907" y="2179"/>
                  </a:cubicBezTo>
                  <a:cubicBezTo>
                    <a:pt x="9943" y="2298"/>
                    <a:pt x="9943" y="2429"/>
                    <a:pt x="9943" y="2560"/>
                  </a:cubicBezTo>
                  <a:lnTo>
                    <a:pt x="9943" y="3429"/>
                  </a:lnTo>
                  <a:cubicBezTo>
                    <a:pt x="9943" y="3679"/>
                    <a:pt x="9954" y="3941"/>
                    <a:pt x="10002" y="4203"/>
                  </a:cubicBezTo>
                  <a:cubicBezTo>
                    <a:pt x="10050" y="4393"/>
                    <a:pt x="10050" y="4596"/>
                    <a:pt x="10050" y="4798"/>
                  </a:cubicBezTo>
                  <a:cubicBezTo>
                    <a:pt x="10062" y="5691"/>
                    <a:pt x="10062" y="6584"/>
                    <a:pt x="10073" y="7477"/>
                  </a:cubicBezTo>
                  <a:cubicBezTo>
                    <a:pt x="10073" y="7715"/>
                    <a:pt x="10121" y="7965"/>
                    <a:pt x="10157" y="8203"/>
                  </a:cubicBezTo>
                  <a:cubicBezTo>
                    <a:pt x="10169" y="8334"/>
                    <a:pt x="10193" y="8453"/>
                    <a:pt x="10193" y="8584"/>
                  </a:cubicBezTo>
                  <a:lnTo>
                    <a:pt x="10193" y="10489"/>
                  </a:lnTo>
                  <a:cubicBezTo>
                    <a:pt x="10181" y="10609"/>
                    <a:pt x="10157" y="10775"/>
                    <a:pt x="10121" y="10966"/>
                  </a:cubicBezTo>
                  <a:close/>
                  <a:moveTo>
                    <a:pt x="2846" y="583"/>
                  </a:moveTo>
                  <a:lnTo>
                    <a:pt x="2846" y="1441"/>
                  </a:lnTo>
                  <a:cubicBezTo>
                    <a:pt x="2846" y="1607"/>
                    <a:pt x="2858" y="1774"/>
                    <a:pt x="2811" y="1917"/>
                  </a:cubicBezTo>
                  <a:cubicBezTo>
                    <a:pt x="2739" y="2131"/>
                    <a:pt x="2751" y="2346"/>
                    <a:pt x="2751" y="2560"/>
                  </a:cubicBezTo>
                  <a:cubicBezTo>
                    <a:pt x="2751" y="2667"/>
                    <a:pt x="2751" y="2774"/>
                    <a:pt x="2739" y="2858"/>
                  </a:cubicBezTo>
                  <a:cubicBezTo>
                    <a:pt x="2704" y="3036"/>
                    <a:pt x="2608" y="3155"/>
                    <a:pt x="2430" y="3167"/>
                  </a:cubicBezTo>
                  <a:cubicBezTo>
                    <a:pt x="2239" y="3191"/>
                    <a:pt x="2013" y="3215"/>
                    <a:pt x="1834" y="3155"/>
                  </a:cubicBezTo>
                  <a:cubicBezTo>
                    <a:pt x="1477" y="3036"/>
                    <a:pt x="1084" y="3143"/>
                    <a:pt x="727" y="2977"/>
                  </a:cubicBezTo>
                  <a:cubicBezTo>
                    <a:pt x="656" y="3143"/>
                    <a:pt x="691" y="3286"/>
                    <a:pt x="691" y="3429"/>
                  </a:cubicBezTo>
                  <a:lnTo>
                    <a:pt x="691" y="6882"/>
                  </a:lnTo>
                  <a:cubicBezTo>
                    <a:pt x="691" y="7180"/>
                    <a:pt x="668" y="7489"/>
                    <a:pt x="763" y="7775"/>
                  </a:cubicBezTo>
                  <a:cubicBezTo>
                    <a:pt x="787" y="7870"/>
                    <a:pt x="787" y="7989"/>
                    <a:pt x="787" y="8108"/>
                  </a:cubicBezTo>
                  <a:lnTo>
                    <a:pt x="787" y="8882"/>
                  </a:lnTo>
                  <a:cubicBezTo>
                    <a:pt x="787" y="9001"/>
                    <a:pt x="787" y="9120"/>
                    <a:pt x="822" y="9227"/>
                  </a:cubicBezTo>
                  <a:cubicBezTo>
                    <a:pt x="906" y="9513"/>
                    <a:pt x="906" y="9799"/>
                    <a:pt x="906" y="10073"/>
                  </a:cubicBezTo>
                  <a:cubicBezTo>
                    <a:pt x="906" y="10358"/>
                    <a:pt x="953" y="10609"/>
                    <a:pt x="1072" y="10870"/>
                  </a:cubicBezTo>
                  <a:cubicBezTo>
                    <a:pt x="1430" y="10930"/>
                    <a:pt x="6823" y="10942"/>
                    <a:pt x="7454" y="10894"/>
                  </a:cubicBezTo>
                  <a:cubicBezTo>
                    <a:pt x="7573" y="10668"/>
                    <a:pt x="7716" y="10466"/>
                    <a:pt x="7847" y="10228"/>
                  </a:cubicBezTo>
                  <a:cubicBezTo>
                    <a:pt x="7799" y="10180"/>
                    <a:pt x="7740" y="10120"/>
                    <a:pt x="7668" y="10097"/>
                  </a:cubicBezTo>
                  <a:cubicBezTo>
                    <a:pt x="7621" y="10073"/>
                    <a:pt x="7549" y="10073"/>
                    <a:pt x="7502" y="10097"/>
                  </a:cubicBezTo>
                  <a:cubicBezTo>
                    <a:pt x="7276" y="10108"/>
                    <a:pt x="7121" y="10013"/>
                    <a:pt x="6966" y="9858"/>
                  </a:cubicBezTo>
                  <a:cubicBezTo>
                    <a:pt x="6883" y="9751"/>
                    <a:pt x="6775" y="9644"/>
                    <a:pt x="6668" y="9525"/>
                  </a:cubicBezTo>
                  <a:cubicBezTo>
                    <a:pt x="6549" y="9561"/>
                    <a:pt x="6430" y="9573"/>
                    <a:pt x="6323" y="9596"/>
                  </a:cubicBezTo>
                  <a:cubicBezTo>
                    <a:pt x="5835" y="9799"/>
                    <a:pt x="5371" y="9763"/>
                    <a:pt x="4894" y="9537"/>
                  </a:cubicBezTo>
                  <a:cubicBezTo>
                    <a:pt x="4799" y="9501"/>
                    <a:pt x="4692" y="9454"/>
                    <a:pt x="4585" y="9394"/>
                  </a:cubicBezTo>
                  <a:cubicBezTo>
                    <a:pt x="4335" y="9275"/>
                    <a:pt x="4085" y="9204"/>
                    <a:pt x="3799" y="9215"/>
                  </a:cubicBezTo>
                  <a:cubicBezTo>
                    <a:pt x="3323" y="9227"/>
                    <a:pt x="2846" y="9215"/>
                    <a:pt x="2370" y="9204"/>
                  </a:cubicBezTo>
                  <a:cubicBezTo>
                    <a:pt x="2263" y="9204"/>
                    <a:pt x="2144" y="9168"/>
                    <a:pt x="2037" y="9120"/>
                  </a:cubicBezTo>
                  <a:cubicBezTo>
                    <a:pt x="2001" y="9108"/>
                    <a:pt x="1953" y="9037"/>
                    <a:pt x="1953" y="8989"/>
                  </a:cubicBezTo>
                  <a:cubicBezTo>
                    <a:pt x="1953" y="8942"/>
                    <a:pt x="2001" y="8870"/>
                    <a:pt x="2037" y="8858"/>
                  </a:cubicBezTo>
                  <a:cubicBezTo>
                    <a:pt x="2180" y="8811"/>
                    <a:pt x="2323" y="8787"/>
                    <a:pt x="2453" y="8763"/>
                  </a:cubicBezTo>
                  <a:cubicBezTo>
                    <a:pt x="2787" y="8751"/>
                    <a:pt x="3132" y="8751"/>
                    <a:pt x="3454" y="8751"/>
                  </a:cubicBezTo>
                  <a:cubicBezTo>
                    <a:pt x="3513" y="8751"/>
                    <a:pt x="3608" y="8763"/>
                    <a:pt x="3632" y="8668"/>
                  </a:cubicBezTo>
                  <a:cubicBezTo>
                    <a:pt x="3573" y="8442"/>
                    <a:pt x="3370" y="8323"/>
                    <a:pt x="3263" y="8144"/>
                  </a:cubicBezTo>
                  <a:cubicBezTo>
                    <a:pt x="3156" y="7965"/>
                    <a:pt x="3096" y="7751"/>
                    <a:pt x="3013" y="7549"/>
                  </a:cubicBezTo>
                  <a:cubicBezTo>
                    <a:pt x="2596" y="7489"/>
                    <a:pt x="2144" y="7572"/>
                    <a:pt x="1739" y="7441"/>
                  </a:cubicBezTo>
                  <a:cubicBezTo>
                    <a:pt x="1703" y="7310"/>
                    <a:pt x="1775" y="7215"/>
                    <a:pt x="1882" y="7203"/>
                  </a:cubicBezTo>
                  <a:cubicBezTo>
                    <a:pt x="2072" y="7180"/>
                    <a:pt x="2275" y="7156"/>
                    <a:pt x="2477" y="7144"/>
                  </a:cubicBezTo>
                  <a:cubicBezTo>
                    <a:pt x="2620" y="7132"/>
                    <a:pt x="2787" y="7180"/>
                    <a:pt x="2954" y="7072"/>
                  </a:cubicBezTo>
                  <a:cubicBezTo>
                    <a:pt x="2977" y="6763"/>
                    <a:pt x="2989" y="6429"/>
                    <a:pt x="3025" y="6072"/>
                  </a:cubicBezTo>
                  <a:cubicBezTo>
                    <a:pt x="2930" y="6060"/>
                    <a:pt x="2858" y="6048"/>
                    <a:pt x="2775" y="6048"/>
                  </a:cubicBezTo>
                  <a:lnTo>
                    <a:pt x="1906" y="6048"/>
                  </a:lnTo>
                  <a:cubicBezTo>
                    <a:pt x="1775" y="6048"/>
                    <a:pt x="1656" y="6025"/>
                    <a:pt x="1537" y="5941"/>
                  </a:cubicBezTo>
                  <a:cubicBezTo>
                    <a:pt x="1430" y="5846"/>
                    <a:pt x="1418" y="5691"/>
                    <a:pt x="1537" y="5608"/>
                  </a:cubicBezTo>
                  <a:cubicBezTo>
                    <a:pt x="1596" y="5572"/>
                    <a:pt x="1668" y="5536"/>
                    <a:pt x="1727" y="5536"/>
                  </a:cubicBezTo>
                  <a:cubicBezTo>
                    <a:pt x="1834" y="5525"/>
                    <a:pt x="1942" y="5536"/>
                    <a:pt x="2025" y="5536"/>
                  </a:cubicBezTo>
                  <a:lnTo>
                    <a:pt x="3287" y="5536"/>
                  </a:lnTo>
                  <a:cubicBezTo>
                    <a:pt x="3335" y="5453"/>
                    <a:pt x="3406" y="5394"/>
                    <a:pt x="3430" y="5310"/>
                  </a:cubicBezTo>
                  <a:cubicBezTo>
                    <a:pt x="3454" y="5120"/>
                    <a:pt x="3561" y="5001"/>
                    <a:pt x="3692" y="4882"/>
                  </a:cubicBezTo>
                  <a:cubicBezTo>
                    <a:pt x="3799" y="4774"/>
                    <a:pt x="3918" y="4703"/>
                    <a:pt x="4025" y="4596"/>
                  </a:cubicBezTo>
                  <a:cubicBezTo>
                    <a:pt x="4085" y="4536"/>
                    <a:pt x="4168" y="4501"/>
                    <a:pt x="4120" y="4358"/>
                  </a:cubicBezTo>
                  <a:cubicBezTo>
                    <a:pt x="4037" y="4358"/>
                    <a:pt x="3942" y="4346"/>
                    <a:pt x="3847" y="4346"/>
                  </a:cubicBezTo>
                  <a:cubicBezTo>
                    <a:pt x="3251" y="4346"/>
                    <a:pt x="2668" y="4358"/>
                    <a:pt x="2072" y="4358"/>
                  </a:cubicBezTo>
                  <a:cubicBezTo>
                    <a:pt x="1918" y="4358"/>
                    <a:pt x="1787" y="4358"/>
                    <a:pt x="1644" y="4334"/>
                  </a:cubicBezTo>
                  <a:cubicBezTo>
                    <a:pt x="1525" y="4322"/>
                    <a:pt x="1418" y="4262"/>
                    <a:pt x="1406" y="4120"/>
                  </a:cubicBezTo>
                  <a:cubicBezTo>
                    <a:pt x="1596" y="3917"/>
                    <a:pt x="1596" y="3917"/>
                    <a:pt x="1834" y="3905"/>
                  </a:cubicBezTo>
                  <a:lnTo>
                    <a:pt x="2787" y="3905"/>
                  </a:lnTo>
                  <a:cubicBezTo>
                    <a:pt x="3918" y="3881"/>
                    <a:pt x="5061" y="3977"/>
                    <a:pt x="6192" y="3810"/>
                  </a:cubicBezTo>
                  <a:cubicBezTo>
                    <a:pt x="6656" y="3739"/>
                    <a:pt x="7145" y="3810"/>
                    <a:pt x="7621" y="3810"/>
                  </a:cubicBezTo>
                  <a:cubicBezTo>
                    <a:pt x="7680" y="3810"/>
                    <a:pt x="7740" y="3810"/>
                    <a:pt x="7787" y="3846"/>
                  </a:cubicBezTo>
                  <a:cubicBezTo>
                    <a:pt x="7847" y="3870"/>
                    <a:pt x="7907" y="3941"/>
                    <a:pt x="7907" y="3989"/>
                  </a:cubicBezTo>
                  <a:cubicBezTo>
                    <a:pt x="7907" y="4048"/>
                    <a:pt x="7859" y="4120"/>
                    <a:pt x="7811" y="4167"/>
                  </a:cubicBezTo>
                  <a:cubicBezTo>
                    <a:pt x="7740" y="4215"/>
                    <a:pt x="7633" y="4239"/>
                    <a:pt x="7561" y="4274"/>
                  </a:cubicBezTo>
                  <a:cubicBezTo>
                    <a:pt x="7752" y="4501"/>
                    <a:pt x="7930" y="4739"/>
                    <a:pt x="8121" y="4929"/>
                  </a:cubicBezTo>
                  <a:cubicBezTo>
                    <a:pt x="8609" y="5405"/>
                    <a:pt x="8800" y="6001"/>
                    <a:pt x="8800" y="6656"/>
                  </a:cubicBezTo>
                  <a:lnTo>
                    <a:pt x="8800" y="7001"/>
                  </a:lnTo>
                  <a:cubicBezTo>
                    <a:pt x="8800" y="7739"/>
                    <a:pt x="8835" y="7537"/>
                    <a:pt x="8442" y="8156"/>
                  </a:cubicBezTo>
                  <a:cubicBezTo>
                    <a:pt x="8371" y="8275"/>
                    <a:pt x="8288" y="8394"/>
                    <a:pt x="8216" y="8501"/>
                  </a:cubicBezTo>
                  <a:cubicBezTo>
                    <a:pt x="8407" y="8823"/>
                    <a:pt x="8514" y="9144"/>
                    <a:pt x="8419" y="9513"/>
                  </a:cubicBezTo>
                  <a:cubicBezTo>
                    <a:pt x="8407" y="9573"/>
                    <a:pt x="8454" y="9656"/>
                    <a:pt x="8478" y="9763"/>
                  </a:cubicBezTo>
                  <a:cubicBezTo>
                    <a:pt x="8633" y="9704"/>
                    <a:pt x="8752" y="9656"/>
                    <a:pt x="8871" y="9620"/>
                  </a:cubicBezTo>
                  <a:cubicBezTo>
                    <a:pt x="9002" y="9573"/>
                    <a:pt x="9121" y="9585"/>
                    <a:pt x="9228" y="9692"/>
                  </a:cubicBezTo>
                  <a:lnTo>
                    <a:pt x="9454" y="9918"/>
                  </a:lnTo>
                  <a:cubicBezTo>
                    <a:pt x="9478" y="9882"/>
                    <a:pt x="9490" y="9882"/>
                    <a:pt x="9490" y="9870"/>
                  </a:cubicBezTo>
                  <a:cubicBezTo>
                    <a:pt x="9514" y="9263"/>
                    <a:pt x="9573" y="8632"/>
                    <a:pt x="9454" y="8025"/>
                  </a:cubicBezTo>
                  <a:cubicBezTo>
                    <a:pt x="9419" y="7870"/>
                    <a:pt x="9407" y="7715"/>
                    <a:pt x="9407" y="7549"/>
                  </a:cubicBezTo>
                  <a:cubicBezTo>
                    <a:pt x="9407" y="6620"/>
                    <a:pt x="9419" y="5703"/>
                    <a:pt x="9419" y="4774"/>
                  </a:cubicBezTo>
                  <a:cubicBezTo>
                    <a:pt x="9419" y="4596"/>
                    <a:pt x="9419" y="4441"/>
                    <a:pt x="9395" y="4262"/>
                  </a:cubicBezTo>
                  <a:cubicBezTo>
                    <a:pt x="9311" y="3917"/>
                    <a:pt x="9311" y="3572"/>
                    <a:pt x="9311" y="3227"/>
                  </a:cubicBezTo>
                  <a:cubicBezTo>
                    <a:pt x="9311" y="2905"/>
                    <a:pt x="9359" y="2560"/>
                    <a:pt x="9288" y="2238"/>
                  </a:cubicBezTo>
                  <a:cubicBezTo>
                    <a:pt x="9216" y="1822"/>
                    <a:pt x="9216" y="1405"/>
                    <a:pt x="9192" y="988"/>
                  </a:cubicBezTo>
                  <a:cubicBezTo>
                    <a:pt x="9192" y="845"/>
                    <a:pt x="9181" y="703"/>
                    <a:pt x="9181" y="548"/>
                  </a:cubicBezTo>
                  <a:cubicBezTo>
                    <a:pt x="9109" y="536"/>
                    <a:pt x="9050" y="524"/>
                    <a:pt x="8990" y="524"/>
                  </a:cubicBezTo>
                  <a:cubicBezTo>
                    <a:pt x="6966" y="583"/>
                    <a:pt x="4930" y="583"/>
                    <a:pt x="2846" y="583"/>
                  </a:cubicBezTo>
                  <a:close/>
                  <a:moveTo>
                    <a:pt x="8204" y="6918"/>
                  </a:moveTo>
                  <a:cubicBezTo>
                    <a:pt x="8228" y="6298"/>
                    <a:pt x="8085" y="5727"/>
                    <a:pt x="7621" y="5286"/>
                  </a:cubicBezTo>
                  <a:cubicBezTo>
                    <a:pt x="7609" y="5275"/>
                    <a:pt x="7597" y="5239"/>
                    <a:pt x="7573" y="5215"/>
                  </a:cubicBezTo>
                  <a:cubicBezTo>
                    <a:pt x="7442" y="4977"/>
                    <a:pt x="7240" y="4822"/>
                    <a:pt x="7002" y="4715"/>
                  </a:cubicBezTo>
                  <a:cubicBezTo>
                    <a:pt x="6525" y="4513"/>
                    <a:pt x="6025" y="4441"/>
                    <a:pt x="5525" y="4513"/>
                  </a:cubicBezTo>
                  <a:cubicBezTo>
                    <a:pt x="5049" y="4584"/>
                    <a:pt x="4620" y="4774"/>
                    <a:pt x="4216" y="5013"/>
                  </a:cubicBezTo>
                  <a:cubicBezTo>
                    <a:pt x="4001" y="5132"/>
                    <a:pt x="3823" y="5251"/>
                    <a:pt x="3799" y="5525"/>
                  </a:cubicBezTo>
                  <a:cubicBezTo>
                    <a:pt x="3787" y="5608"/>
                    <a:pt x="3727" y="5703"/>
                    <a:pt x="3680" y="5786"/>
                  </a:cubicBezTo>
                  <a:cubicBezTo>
                    <a:pt x="3525" y="6060"/>
                    <a:pt x="3442" y="6346"/>
                    <a:pt x="3549" y="6656"/>
                  </a:cubicBezTo>
                  <a:cubicBezTo>
                    <a:pt x="3561" y="6703"/>
                    <a:pt x="3561" y="6739"/>
                    <a:pt x="3561" y="6787"/>
                  </a:cubicBezTo>
                  <a:cubicBezTo>
                    <a:pt x="3608" y="7060"/>
                    <a:pt x="3680" y="7322"/>
                    <a:pt x="3704" y="7584"/>
                  </a:cubicBezTo>
                  <a:cubicBezTo>
                    <a:pt x="3739" y="7906"/>
                    <a:pt x="3989" y="8084"/>
                    <a:pt x="4168" y="8299"/>
                  </a:cubicBezTo>
                  <a:cubicBezTo>
                    <a:pt x="4406" y="8632"/>
                    <a:pt x="4716" y="8882"/>
                    <a:pt x="5156" y="8930"/>
                  </a:cubicBezTo>
                  <a:cubicBezTo>
                    <a:pt x="5228" y="8942"/>
                    <a:pt x="5299" y="8954"/>
                    <a:pt x="5347" y="9001"/>
                  </a:cubicBezTo>
                  <a:cubicBezTo>
                    <a:pt x="5537" y="9192"/>
                    <a:pt x="5752" y="9180"/>
                    <a:pt x="5990" y="9096"/>
                  </a:cubicBezTo>
                  <a:cubicBezTo>
                    <a:pt x="6073" y="9061"/>
                    <a:pt x="6180" y="9037"/>
                    <a:pt x="6263" y="9001"/>
                  </a:cubicBezTo>
                  <a:cubicBezTo>
                    <a:pt x="6859" y="8894"/>
                    <a:pt x="7311" y="8537"/>
                    <a:pt x="7728" y="8144"/>
                  </a:cubicBezTo>
                  <a:cubicBezTo>
                    <a:pt x="8038" y="7834"/>
                    <a:pt x="8288" y="7441"/>
                    <a:pt x="8204" y="6918"/>
                  </a:cubicBezTo>
                  <a:close/>
                  <a:moveTo>
                    <a:pt x="10288" y="12418"/>
                  </a:moveTo>
                  <a:cubicBezTo>
                    <a:pt x="10050" y="11656"/>
                    <a:pt x="9573" y="11085"/>
                    <a:pt x="9181" y="10466"/>
                  </a:cubicBezTo>
                  <a:cubicBezTo>
                    <a:pt x="9157" y="10406"/>
                    <a:pt x="9097" y="10347"/>
                    <a:pt x="9050" y="10299"/>
                  </a:cubicBezTo>
                  <a:cubicBezTo>
                    <a:pt x="9002" y="10251"/>
                    <a:pt x="8966" y="10239"/>
                    <a:pt x="8919" y="10204"/>
                  </a:cubicBezTo>
                  <a:cubicBezTo>
                    <a:pt x="8633" y="10251"/>
                    <a:pt x="8454" y="10466"/>
                    <a:pt x="8228" y="10585"/>
                  </a:cubicBezTo>
                  <a:cubicBezTo>
                    <a:pt x="8192" y="10609"/>
                    <a:pt x="8145" y="10716"/>
                    <a:pt x="8157" y="10775"/>
                  </a:cubicBezTo>
                  <a:cubicBezTo>
                    <a:pt x="8168" y="10859"/>
                    <a:pt x="8216" y="10966"/>
                    <a:pt x="8276" y="11037"/>
                  </a:cubicBezTo>
                  <a:cubicBezTo>
                    <a:pt x="8395" y="11216"/>
                    <a:pt x="8526" y="11382"/>
                    <a:pt x="8669" y="11549"/>
                  </a:cubicBezTo>
                  <a:cubicBezTo>
                    <a:pt x="8919" y="11871"/>
                    <a:pt x="9181" y="12204"/>
                    <a:pt x="9454" y="12514"/>
                  </a:cubicBezTo>
                  <a:cubicBezTo>
                    <a:pt x="9514" y="12585"/>
                    <a:pt x="9621" y="12621"/>
                    <a:pt x="9704" y="12680"/>
                  </a:cubicBezTo>
                  <a:cubicBezTo>
                    <a:pt x="9895" y="12597"/>
                    <a:pt x="10073" y="12502"/>
                    <a:pt x="10288" y="12418"/>
                  </a:cubicBezTo>
                  <a:close/>
                  <a:moveTo>
                    <a:pt x="1108" y="2393"/>
                  </a:moveTo>
                  <a:cubicBezTo>
                    <a:pt x="1287" y="2500"/>
                    <a:pt x="1453" y="2453"/>
                    <a:pt x="1620" y="2477"/>
                  </a:cubicBezTo>
                  <a:cubicBezTo>
                    <a:pt x="1787" y="2488"/>
                    <a:pt x="1942" y="2631"/>
                    <a:pt x="2144" y="2512"/>
                  </a:cubicBezTo>
                  <a:cubicBezTo>
                    <a:pt x="2156" y="2238"/>
                    <a:pt x="2203" y="1941"/>
                    <a:pt x="2275" y="1655"/>
                  </a:cubicBezTo>
                  <a:cubicBezTo>
                    <a:pt x="2323" y="1500"/>
                    <a:pt x="2323" y="1322"/>
                    <a:pt x="2275" y="1143"/>
                  </a:cubicBezTo>
                  <a:cubicBezTo>
                    <a:pt x="2084" y="1262"/>
                    <a:pt x="1406" y="1953"/>
                    <a:pt x="1156" y="2238"/>
                  </a:cubicBezTo>
                  <a:cubicBezTo>
                    <a:pt x="1132" y="2274"/>
                    <a:pt x="1120" y="2334"/>
                    <a:pt x="1108" y="2393"/>
                  </a:cubicBezTo>
                  <a:close/>
                  <a:moveTo>
                    <a:pt x="7978" y="9275"/>
                  </a:moveTo>
                  <a:cubicBezTo>
                    <a:pt x="7966" y="9120"/>
                    <a:pt x="7930" y="9001"/>
                    <a:pt x="7752" y="8942"/>
                  </a:cubicBezTo>
                  <a:cubicBezTo>
                    <a:pt x="7597" y="9061"/>
                    <a:pt x="7418" y="9204"/>
                    <a:pt x="7240" y="9323"/>
                  </a:cubicBezTo>
                  <a:cubicBezTo>
                    <a:pt x="7276" y="9477"/>
                    <a:pt x="7371" y="9573"/>
                    <a:pt x="7514" y="9573"/>
                  </a:cubicBezTo>
                  <a:cubicBezTo>
                    <a:pt x="7728" y="9585"/>
                    <a:pt x="7847" y="9406"/>
                    <a:pt x="7978" y="92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2623825" y="2430500"/>
              <a:ext cx="109575" cy="16075"/>
            </a:xfrm>
            <a:custGeom>
              <a:avLst/>
              <a:gdLst/>
              <a:ahLst/>
              <a:cxnLst/>
              <a:rect l="l" t="t" r="r" b="b"/>
              <a:pathLst>
                <a:path w="4383" h="643" extrusionOk="0">
                  <a:moveTo>
                    <a:pt x="3787" y="464"/>
                  </a:moveTo>
                  <a:lnTo>
                    <a:pt x="1846" y="464"/>
                  </a:lnTo>
                  <a:cubicBezTo>
                    <a:pt x="1644" y="464"/>
                    <a:pt x="1429" y="500"/>
                    <a:pt x="1203" y="560"/>
                  </a:cubicBezTo>
                  <a:cubicBezTo>
                    <a:pt x="894" y="643"/>
                    <a:pt x="548" y="595"/>
                    <a:pt x="227" y="572"/>
                  </a:cubicBezTo>
                  <a:cubicBezTo>
                    <a:pt x="179" y="572"/>
                    <a:pt x="132" y="560"/>
                    <a:pt x="108" y="524"/>
                  </a:cubicBezTo>
                  <a:cubicBezTo>
                    <a:pt x="60" y="476"/>
                    <a:pt x="1" y="417"/>
                    <a:pt x="1" y="357"/>
                  </a:cubicBezTo>
                  <a:cubicBezTo>
                    <a:pt x="1" y="298"/>
                    <a:pt x="72" y="226"/>
                    <a:pt x="120" y="214"/>
                  </a:cubicBezTo>
                  <a:cubicBezTo>
                    <a:pt x="227" y="179"/>
                    <a:pt x="346" y="167"/>
                    <a:pt x="465" y="167"/>
                  </a:cubicBezTo>
                  <a:cubicBezTo>
                    <a:pt x="739" y="155"/>
                    <a:pt x="1025" y="179"/>
                    <a:pt x="1310" y="48"/>
                  </a:cubicBezTo>
                  <a:cubicBezTo>
                    <a:pt x="1406" y="0"/>
                    <a:pt x="1501" y="36"/>
                    <a:pt x="1608" y="36"/>
                  </a:cubicBezTo>
                  <a:cubicBezTo>
                    <a:pt x="2310" y="36"/>
                    <a:pt x="3013" y="36"/>
                    <a:pt x="3727" y="12"/>
                  </a:cubicBezTo>
                  <a:cubicBezTo>
                    <a:pt x="3870" y="12"/>
                    <a:pt x="4001" y="12"/>
                    <a:pt x="4156" y="36"/>
                  </a:cubicBezTo>
                  <a:cubicBezTo>
                    <a:pt x="4287" y="48"/>
                    <a:pt x="4382" y="143"/>
                    <a:pt x="4382" y="262"/>
                  </a:cubicBezTo>
                  <a:cubicBezTo>
                    <a:pt x="4382" y="357"/>
                    <a:pt x="4299" y="476"/>
                    <a:pt x="4168" y="500"/>
                  </a:cubicBezTo>
                  <a:cubicBezTo>
                    <a:pt x="4037" y="512"/>
                    <a:pt x="3918" y="512"/>
                    <a:pt x="3787" y="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2645550" y="2505800"/>
              <a:ext cx="71475" cy="75625"/>
            </a:xfrm>
            <a:custGeom>
              <a:avLst/>
              <a:gdLst/>
              <a:ahLst/>
              <a:cxnLst/>
              <a:rect l="l" t="t" r="r" b="b"/>
              <a:pathLst>
                <a:path w="2859" h="3025" extrusionOk="0">
                  <a:moveTo>
                    <a:pt x="1906" y="2191"/>
                  </a:moveTo>
                  <a:cubicBezTo>
                    <a:pt x="1346" y="2108"/>
                    <a:pt x="1025" y="2132"/>
                    <a:pt x="739" y="2215"/>
                  </a:cubicBezTo>
                  <a:cubicBezTo>
                    <a:pt x="656" y="2322"/>
                    <a:pt x="691" y="2465"/>
                    <a:pt x="668" y="2584"/>
                  </a:cubicBezTo>
                  <a:cubicBezTo>
                    <a:pt x="632" y="2810"/>
                    <a:pt x="537" y="2965"/>
                    <a:pt x="382" y="2977"/>
                  </a:cubicBezTo>
                  <a:cubicBezTo>
                    <a:pt x="239" y="2989"/>
                    <a:pt x="84" y="2822"/>
                    <a:pt x="36" y="2584"/>
                  </a:cubicBezTo>
                  <a:cubicBezTo>
                    <a:pt x="25" y="2513"/>
                    <a:pt x="1" y="2441"/>
                    <a:pt x="25" y="2382"/>
                  </a:cubicBezTo>
                  <a:cubicBezTo>
                    <a:pt x="179" y="1953"/>
                    <a:pt x="215" y="1489"/>
                    <a:pt x="429" y="1072"/>
                  </a:cubicBezTo>
                  <a:cubicBezTo>
                    <a:pt x="537" y="858"/>
                    <a:pt x="632" y="667"/>
                    <a:pt x="739" y="465"/>
                  </a:cubicBezTo>
                  <a:cubicBezTo>
                    <a:pt x="906" y="131"/>
                    <a:pt x="1263" y="0"/>
                    <a:pt x="1560" y="179"/>
                  </a:cubicBezTo>
                  <a:cubicBezTo>
                    <a:pt x="1882" y="381"/>
                    <a:pt x="2168" y="655"/>
                    <a:pt x="2227" y="1084"/>
                  </a:cubicBezTo>
                  <a:cubicBezTo>
                    <a:pt x="2227" y="1131"/>
                    <a:pt x="2227" y="1179"/>
                    <a:pt x="2263" y="1203"/>
                  </a:cubicBezTo>
                  <a:cubicBezTo>
                    <a:pt x="2394" y="1548"/>
                    <a:pt x="2537" y="1893"/>
                    <a:pt x="2692" y="2227"/>
                  </a:cubicBezTo>
                  <a:cubicBezTo>
                    <a:pt x="2715" y="2310"/>
                    <a:pt x="2763" y="2382"/>
                    <a:pt x="2799" y="2465"/>
                  </a:cubicBezTo>
                  <a:cubicBezTo>
                    <a:pt x="2858" y="2608"/>
                    <a:pt x="2823" y="2727"/>
                    <a:pt x="2751" y="2846"/>
                  </a:cubicBezTo>
                  <a:cubicBezTo>
                    <a:pt x="2644" y="3001"/>
                    <a:pt x="2418" y="3024"/>
                    <a:pt x="2299" y="2870"/>
                  </a:cubicBezTo>
                  <a:cubicBezTo>
                    <a:pt x="2215" y="2751"/>
                    <a:pt x="2144" y="2608"/>
                    <a:pt x="2061" y="2465"/>
                  </a:cubicBezTo>
                  <a:cubicBezTo>
                    <a:pt x="2001" y="2370"/>
                    <a:pt x="1941" y="2274"/>
                    <a:pt x="1906" y="2191"/>
                  </a:cubicBezTo>
                  <a:close/>
                  <a:moveTo>
                    <a:pt x="1251" y="822"/>
                  </a:moveTo>
                  <a:cubicBezTo>
                    <a:pt x="1132" y="1072"/>
                    <a:pt x="1060" y="1298"/>
                    <a:pt x="1037" y="1548"/>
                  </a:cubicBezTo>
                  <a:cubicBezTo>
                    <a:pt x="1251" y="1572"/>
                    <a:pt x="1441" y="1608"/>
                    <a:pt x="1632" y="1512"/>
                  </a:cubicBezTo>
                  <a:cubicBezTo>
                    <a:pt x="1584" y="1239"/>
                    <a:pt x="1632" y="953"/>
                    <a:pt x="1251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/>
          <p:nvPr/>
        </p:nvSpPr>
        <p:spPr>
          <a:xfrm>
            <a:off x="451411" y="948490"/>
            <a:ext cx="1586017" cy="158601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205151" y="2813289"/>
            <a:ext cx="3736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Admission</a:t>
            </a:r>
            <a:endParaRPr dirty="0"/>
          </a:p>
        </p:txBody>
      </p:sp>
      <p:sp>
        <p:nvSpPr>
          <p:cNvPr id="598" name="Google Shape;598;p62"/>
          <p:cNvSpPr txBox="1">
            <a:spLocks noGrp="1"/>
          </p:cNvSpPr>
          <p:nvPr>
            <p:ph type="title" idx="2"/>
          </p:nvPr>
        </p:nvSpPr>
        <p:spPr>
          <a:xfrm>
            <a:off x="650596" y="1002449"/>
            <a:ext cx="1649700" cy="14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00" name="Google Shape;600;p62"/>
          <p:cNvGrpSpPr/>
          <p:nvPr/>
        </p:nvGrpSpPr>
        <p:grpSpPr>
          <a:xfrm rot="-489574">
            <a:off x="2748733" y="427385"/>
            <a:ext cx="1070034" cy="1042210"/>
            <a:chOff x="3807050" y="3407250"/>
            <a:chExt cx="846075" cy="824075"/>
          </a:xfrm>
        </p:grpSpPr>
        <p:sp>
          <p:nvSpPr>
            <p:cNvPr id="601" name="Google Shape;601;p62"/>
            <p:cNvSpPr/>
            <p:nvPr/>
          </p:nvSpPr>
          <p:spPr>
            <a:xfrm>
              <a:off x="3940000" y="3407250"/>
              <a:ext cx="713125" cy="306475"/>
            </a:xfrm>
            <a:custGeom>
              <a:avLst/>
              <a:gdLst/>
              <a:ahLst/>
              <a:cxnLst/>
              <a:rect l="l" t="t" r="r" b="b"/>
              <a:pathLst>
                <a:path w="28525" h="12259" extrusionOk="0">
                  <a:moveTo>
                    <a:pt x="5559" y="1032"/>
                  </a:moveTo>
                  <a:cubicBezTo>
                    <a:pt x="6107" y="1032"/>
                    <a:pt x="6605" y="1074"/>
                    <a:pt x="7100" y="1188"/>
                  </a:cubicBezTo>
                  <a:cubicBezTo>
                    <a:pt x="8009" y="1389"/>
                    <a:pt x="8920" y="1581"/>
                    <a:pt x="9803" y="1881"/>
                  </a:cubicBezTo>
                  <a:cubicBezTo>
                    <a:pt x="11413" y="2432"/>
                    <a:pt x="13089" y="2678"/>
                    <a:pt x="14754" y="2996"/>
                  </a:cubicBezTo>
                  <a:cubicBezTo>
                    <a:pt x="16719" y="3380"/>
                    <a:pt x="18671" y="3858"/>
                    <a:pt x="20625" y="4297"/>
                  </a:cubicBezTo>
                  <a:cubicBezTo>
                    <a:pt x="20682" y="4308"/>
                    <a:pt x="20731" y="4351"/>
                    <a:pt x="20906" y="4446"/>
                  </a:cubicBezTo>
                  <a:lnTo>
                    <a:pt x="20903" y="4446"/>
                  </a:lnTo>
                  <a:cubicBezTo>
                    <a:pt x="20651" y="4457"/>
                    <a:pt x="20505" y="4472"/>
                    <a:pt x="20364" y="4475"/>
                  </a:cubicBezTo>
                  <a:cubicBezTo>
                    <a:pt x="20329" y="4475"/>
                    <a:pt x="20293" y="4475"/>
                    <a:pt x="20258" y="4475"/>
                  </a:cubicBezTo>
                  <a:cubicBezTo>
                    <a:pt x="18102" y="4475"/>
                    <a:pt x="15945" y="4303"/>
                    <a:pt x="13814" y="3964"/>
                  </a:cubicBezTo>
                  <a:cubicBezTo>
                    <a:pt x="13060" y="3844"/>
                    <a:pt x="12295" y="3798"/>
                    <a:pt x="11533" y="3764"/>
                  </a:cubicBezTo>
                  <a:cubicBezTo>
                    <a:pt x="9820" y="3689"/>
                    <a:pt x="8100" y="3727"/>
                    <a:pt x="6390" y="3543"/>
                  </a:cubicBezTo>
                  <a:cubicBezTo>
                    <a:pt x="6103" y="3515"/>
                    <a:pt x="5951" y="3414"/>
                    <a:pt x="5817" y="3171"/>
                  </a:cubicBezTo>
                  <a:cubicBezTo>
                    <a:pt x="5444" y="2506"/>
                    <a:pt x="5241" y="1761"/>
                    <a:pt x="4668" y="1062"/>
                  </a:cubicBezTo>
                  <a:cubicBezTo>
                    <a:pt x="4982" y="1043"/>
                    <a:pt x="5277" y="1032"/>
                    <a:pt x="5559" y="1032"/>
                  </a:cubicBezTo>
                  <a:close/>
                  <a:moveTo>
                    <a:pt x="5731" y="4345"/>
                  </a:moveTo>
                  <a:cubicBezTo>
                    <a:pt x="5770" y="4345"/>
                    <a:pt x="5809" y="4346"/>
                    <a:pt x="5848" y="4348"/>
                  </a:cubicBezTo>
                  <a:cubicBezTo>
                    <a:pt x="6656" y="4394"/>
                    <a:pt x="7459" y="4500"/>
                    <a:pt x="8264" y="4543"/>
                  </a:cubicBezTo>
                  <a:cubicBezTo>
                    <a:pt x="10103" y="4641"/>
                    <a:pt x="11957" y="4566"/>
                    <a:pt x="13780" y="4873"/>
                  </a:cubicBezTo>
                  <a:cubicBezTo>
                    <a:pt x="16570" y="5343"/>
                    <a:pt x="19384" y="5389"/>
                    <a:pt x="22204" y="5403"/>
                  </a:cubicBezTo>
                  <a:cubicBezTo>
                    <a:pt x="22757" y="5406"/>
                    <a:pt x="23316" y="5446"/>
                    <a:pt x="23871" y="5472"/>
                  </a:cubicBezTo>
                  <a:cubicBezTo>
                    <a:pt x="23877" y="5512"/>
                    <a:pt x="23880" y="5555"/>
                    <a:pt x="23886" y="5595"/>
                  </a:cubicBezTo>
                  <a:lnTo>
                    <a:pt x="23883" y="5595"/>
                  </a:lnTo>
                  <a:cubicBezTo>
                    <a:pt x="23341" y="5778"/>
                    <a:pt x="22774" y="5893"/>
                    <a:pt x="22210" y="5982"/>
                  </a:cubicBezTo>
                  <a:cubicBezTo>
                    <a:pt x="21596" y="6076"/>
                    <a:pt x="20986" y="6177"/>
                    <a:pt x="20384" y="6351"/>
                  </a:cubicBezTo>
                  <a:cubicBezTo>
                    <a:pt x="19066" y="6727"/>
                    <a:pt x="17694" y="6807"/>
                    <a:pt x="16358" y="7099"/>
                  </a:cubicBezTo>
                  <a:cubicBezTo>
                    <a:pt x="15184" y="7360"/>
                    <a:pt x="13992" y="7457"/>
                    <a:pt x="12797" y="7566"/>
                  </a:cubicBezTo>
                  <a:cubicBezTo>
                    <a:pt x="9095" y="7893"/>
                    <a:pt x="5390" y="7870"/>
                    <a:pt x="1682" y="7873"/>
                  </a:cubicBezTo>
                  <a:cubicBezTo>
                    <a:pt x="1640" y="7873"/>
                    <a:pt x="1597" y="7877"/>
                    <a:pt x="1553" y="7877"/>
                  </a:cubicBezTo>
                  <a:cubicBezTo>
                    <a:pt x="1472" y="7877"/>
                    <a:pt x="1386" y="7864"/>
                    <a:pt x="1295" y="7790"/>
                  </a:cubicBezTo>
                  <a:cubicBezTo>
                    <a:pt x="1333" y="7566"/>
                    <a:pt x="1519" y="7426"/>
                    <a:pt x="1676" y="7280"/>
                  </a:cubicBezTo>
                  <a:cubicBezTo>
                    <a:pt x="2181" y="6818"/>
                    <a:pt x="2676" y="6348"/>
                    <a:pt x="3235" y="5950"/>
                  </a:cubicBezTo>
                  <a:cubicBezTo>
                    <a:pt x="3708" y="5615"/>
                    <a:pt x="4166" y="5251"/>
                    <a:pt x="4570" y="4838"/>
                  </a:cubicBezTo>
                  <a:cubicBezTo>
                    <a:pt x="4904" y="4505"/>
                    <a:pt x="5269" y="4345"/>
                    <a:pt x="5731" y="4345"/>
                  </a:cubicBezTo>
                  <a:close/>
                  <a:moveTo>
                    <a:pt x="18086" y="7638"/>
                  </a:moveTo>
                  <a:lnTo>
                    <a:pt x="18086" y="7638"/>
                  </a:lnTo>
                  <a:cubicBezTo>
                    <a:pt x="17969" y="7922"/>
                    <a:pt x="17808" y="7922"/>
                    <a:pt x="17682" y="7970"/>
                  </a:cubicBezTo>
                  <a:lnTo>
                    <a:pt x="17682" y="7967"/>
                  </a:lnTo>
                  <a:cubicBezTo>
                    <a:pt x="15903" y="8649"/>
                    <a:pt x="14095" y="9243"/>
                    <a:pt x="12270" y="9781"/>
                  </a:cubicBezTo>
                  <a:cubicBezTo>
                    <a:pt x="11089" y="10128"/>
                    <a:pt x="10020" y="10727"/>
                    <a:pt x="8891" y="11188"/>
                  </a:cubicBezTo>
                  <a:cubicBezTo>
                    <a:pt x="8641" y="11294"/>
                    <a:pt x="8391" y="11363"/>
                    <a:pt x="8127" y="11363"/>
                  </a:cubicBezTo>
                  <a:cubicBezTo>
                    <a:pt x="8082" y="11363"/>
                    <a:pt x="8037" y="11361"/>
                    <a:pt x="7992" y="11357"/>
                  </a:cubicBezTo>
                  <a:cubicBezTo>
                    <a:pt x="7857" y="11343"/>
                    <a:pt x="7742" y="11311"/>
                    <a:pt x="7728" y="11151"/>
                  </a:cubicBezTo>
                  <a:cubicBezTo>
                    <a:pt x="7642" y="10351"/>
                    <a:pt x="7361" y="9586"/>
                    <a:pt x="7218" y="8730"/>
                  </a:cubicBezTo>
                  <a:cubicBezTo>
                    <a:pt x="10868" y="8615"/>
                    <a:pt x="14482" y="8520"/>
                    <a:pt x="18086" y="7638"/>
                  </a:cubicBezTo>
                  <a:close/>
                  <a:moveTo>
                    <a:pt x="5724" y="0"/>
                  </a:moveTo>
                  <a:cubicBezTo>
                    <a:pt x="5560" y="0"/>
                    <a:pt x="5393" y="5"/>
                    <a:pt x="5224" y="13"/>
                  </a:cubicBezTo>
                  <a:lnTo>
                    <a:pt x="4227" y="13"/>
                  </a:lnTo>
                  <a:cubicBezTo>
                    <a:pt x="4186" y="13"/>
                    <a:pt x="4143" y="16"/>
                    <a:pt x="4103" y="19"/>
                  </a:cubicBezTo>
                  <a:cubicBezTo>
                    <a:pt x="3559" y="76"/>
                    <a:pt x="3387" y="320"/>
                    <a:pt x="3502" y="861"/>
                  </a:cubicBezTo>
                  <a:cubicBezTo>
                    <a:pt x="3565" y="1174"/>
                    <a:pt x="3728" y="1443"/>
                    <a:pt x="3923" y="1681"/>
                  </a:cubicBezTo>
                  <a:cubicBezTo>
                    <a:pt x="4341" y="2188"/>
                    <a:pt x="4539" y="2807"/>
                    <a:pt x="4825" y="3377"/>
                  </a:cubicBezTo>
                  <a:cubicBezTo>
                    <a:pt x="4897" y="3523"/>
                    <a:pt x="4920" y="3641"/>
                    <a:pt x="4748" y="3741"/>
                  </a:cubicBezTo>
                  <a:cubicBezTo>
                    <a:pt x="3951" y="4225"/>
                    <a:pt x="3295" y="4904"/>
                    <a:pt x="2545" y="5449"/>
                  </a:cubicBezTo>
                  <a:cubicBezTo>
                    <a:pt x="1759" y="6022"/>
                    <a:pt x="1006" y="6646"/>
                    <a:pt x="430" y="7449"/>
                  </a:cubicBezTo>
                  <a:cubicBezTo>
                    <a:pt x="298" y="7635"/>
                    <a:pt x="161" y="7816"/>
                    <a:pt x="95" y="8039"/>
                  </a:cubicBezTo>
                  <a:cubicBezTo>
                    <a:pt x="0" y="8360"/>
                    <a:pt x="106" y="8563"/>
                    <a:pt x="421" y="8661"/>
                  </a:cubicBezTo>
                  <a:cubicBezTo>
                    <a:pt x="643" y="8729"/>
                    <a:pt x="872" y="8736"/>
                    <a:pt x="1102" y="8736"/>
                  </a:cubicBezTo>
                  <a:cubicBezTo>
                    <a:pt x="1164" y="8736"/>
                    <a:pt x="1225" y="8735"/>
                    <a:pt x="1287" y="8735"/>
                  </a:cubicBezTo>
                  <a:cubicBezTo>
                    <a:pt x="2216" y="8735"/>
                    <a:pt x="3146" y="8740"/>
                    <a:pt x="4076" y="8740"/>
                  </a:cubicBezTo>
                  <a:cubicBezTo>
                    <a:pt x="4658" y="8740"/>
                    <a:pt x="5239" y="8738"/>
                    <a:pt x="5820" y="8732"/>
                  </a:cubicBezTo>
                  <a:cubicBezTo>
                    <a:pt x="5824" y="8732"/>
                    <a:pt x="5829" y="8732"/>
                    <a:pt x="5833" y="8732"/>
                  </a:cubicBezTo>
                  <a:cubicBezTo>
                    <a:pt x="6177" y="8732"/>
                    <a:pt x="6348" y="8840"/>
                    <a:pt x="6427" y="9188"/>
                  </a:cubicBezTo>
                  <a:cubicBezTo>
                    <a:pt x="6585" y="9916"/>
                    <a:pt x="6802" y="10629"/>
                    <a:pt x="6880" y="11374"/>
                  </a:cubicBezTo>
                  <a:cubicBezTo>
                    <a:pt x="6951" y="12051"/>
                    <a:pt x="7149" y="12222"/>
                    <a:pt x="7834" y="12254"/>
                  </a:cubicBezTo>
                  <a:cubicBezTo>
                    <a:pt x="7891" y="12257"/>
                    <a:pt x="7949" y="12258"/>
                    <a:pt x="8006" y="12258"/>
                  </a:cubicBezTo>
                  <a:cubicBezTo>
                    <a:pt x="8444" y="12258"/>
                    <a:pt x="8879" y="12172"/>
                    <a:pt x="9284" y="12005"/>
                  </a:cubicBezTo>
                  <a:cubicBezTo>
                    <a:pt x="10184" y="11632"/>
                    <a:pt x="11023" y="11125"/>
                    <a:pt x="11954" y="10833"/>
                  </a:cubicBezTo>
                  <a:cubicBezTo>
                    <a:pt x="13969" y="10202"/>
                    <a:pt x="15983" y="9575"/>
                    <a:pt x="17963" y="8841"/>
                  </a:cubicBezTo>
                  <a:cubicBezTo>
                    <a:pt x="19204" y="8380"/>
                    <a:pt x="20502" y="8093"/>
                    <a:pt x="21720" y="7552"/>
                  </a:cubicBezTo>
                  <a:cubicBezTo>
                    <a:pt x="23307" y="6844"/>
                    <a:pt x="24934" y="6245"/>
                    <a:pt x="26636" y="5859"/>
                  </a:cubicBezTo>
                  <a:cubicBezTo>
                    <a:pt x="26832" y="5816"/>
                    <a:pt x="27014" y="5778"/>
                    <a:pt x="27200" y="5778"/>
                  </a:cubicBezTo>
                  <a:cubicBezTo>
                    <a:pt x="27327" y="5778"/>
                    <a:pt x="27456" y="5796"/>
                    <a:pt x="27594" y="5841"/>
                  </a:cubicBezTo>
                  <a:cubicBezTo>
                    <a:pt x="27705" y="5877"/>
                    <a:pt x="27805" y="5895"/>
                    <a:pt x="27895" y="5895"/>
                  </a:cubicBezTo>
                  <a:cubicBezTo>
                    <a:pt x="28154" y="5895"/>
                    <a:pt x="28325" y="5751"/>
                    <a:pt x="28410" y="5506"/>
                  </a:cubicBezTo>
                  <a:cubicBezTo>
                    <a:pt x="28525" y="5165"/>
                    <a:pt x="28356" y="4890"/>
                    <a:pt x="27897" y="4735"/>
                  </a:cubicBezTo>
                  <a:cubicBezTo>
                    <a:pt x="27052" y="4457"/>
                    <a:pt x="26207" y="4182"/>
                    <a:pt x="25336" y="3993"/>
                  </a:cubicBezTo>
                  <a:cubicBezTo>
                    <a:pt x="23877" y="3672"/>
                    <a:pt x="22407" y="3452"/>
                    <a:pt x="20946" y="3159"/>
                  </a:cubicBezTo>
                  <a:cubicBezTo>
                    <a:pt x="18897" y="2752"/>
                    <a:pt x="16877" y="2185"/>
                    <a:pt x="14817" y="1850"/>
                  </a:cubicBezTo>
                  <a:cubicBezTo>
                    <a:pt x="12868" y="1532"/>
                    <a:pt x="10977" y="1036"/>
                    <a:pt x="9083" y="515"/>
                  </a:cubicBezTo>
                  <a:cubicBezTo>
                    <a:pt x="8013" y="220"/>
                    <a:pt x="6924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3972375" y="3515875"/>
              <a:ext cx="564700" cy="88700"/>
            </a:xfrm>
            <a:custGeom>
              <a:avLst/>
              <a:gdLst/>
              <a:ahLst/>
              <a:cxnLst/>
              <a:rect l="l" t="t" r="r" b="b"/>
              <a:pathLst>
                <a:path w="22588" h="3548" extrusionOk="0">
                  <a:moveTo>
                    <a:pt x="4435" y="0"/>
                  </a:moveTo>
                  <a:cubicBezTo>
                    <a:pt x="3973" y="0"/>
                    <a:pt x="3608" y="158"/>
                    <a:pt x="3275" y="493"/>
                  </a:cubicBezTo>
                  <a:cubicBezTo>
                    <a:pt x="2868" y="903"/>
                    <a:pt x="2413" y="1267"/>
                    <a:pt x="1937" y="1605"/>
                  </a:cubicBezTo>
                  <a:cubicBezTo>
                    <a:pt x="1379" y="2001"/>
                    <a:pt x="883" y="2473"/>
                    <a:pt x="381" y="2935"/>
                  </a:cubicBezTo>
                  <a:cubicBezTo>
                    <a:pt x="224" y="3081"/>
                    <a:pt x="38" y="3221"/>
                    <a:pt x="0" y="3445"/>
                  </a:cubicBezTo>
                  <a:cubicBezTo>
                    <a:pt x="89" y="3519"/>
                    <a:pt x="174" y="3532"/>
                    <a:pt x="256" y="3532"/>
                  </a:cubicBezTo>
                  <a:cubicBezTo>
                    <a:pt x="301" y="3532"/>
                    <a:pt x="344" y="3528"/>
                    <a:pt x="387" y="3528"/>
                  </a:cubicBezTo>
                  <a:cubicBezTo>
                    <a:pt x="4092" y="3525"/>
                    <a:pt x="7800" y="3548"/>
                    <a:pt x="11499" y="3221"/>
                  </a:cubicBezTo>
                  <a:cubicBezTo>
                    <a:pt x="12697" y="3112"/>
                    <a:pt x="13889" y="3012"/>
                    <a:pt x="15063" y="2754"/>
                  </a:cubicBezTo>
                  <a:cubicBezTo>
                    <a:pt x="16396" y="2462"/>
                    <a:pt x="17771" y="2382"/>
                    <a:pt x="19089" y="2003"/>
                  </a:cubicBezTo>
                  <a:cubicBezTo>
                    <a:pt x="19688" y="1832"/>
                    <a:pt x="20298" y="1731"/>
                    <a:pt x="20912" y="1637"/>
                  </a:cubicBezTo>
                  <a:cubicBezTo>
                    <a:pt x="21479" y="1548"/>
                    <a:pt x="22046" y="1433"/>
                    <a:pt x="22588" y="1250"/>
                  </a:cubicBezTo>
                  <a:cubicBezTo>
                    <a:pt x="22582" y="1207"/>
                    <a:pt x="22579" y="1164"/>
                    <a:pt x="22574" y="1124"/>
                  </a:cubicBezTo>
                  <a:cubicBezTo>
                    <a:pt x="22018" y="1101"/>
                    <a:pt x="21462" y="1061"/>
                    <a:pt x="20906" y="1058"/>
                  </a:cubicBezTo>
                  <a:cubicBezTo>
                    <a:pt x="18089" y="1041"/>
                    <a:pt x="15278" y="995"/>
                    <a:pt x="12485" y="525"/>
                  </a:cubicBezTo>
                  <a:cubicBezTo>
                    <a:pt x="10659" y="218"/>
                    <a:pt x="8808" y="293"/>
                    <a:pt x="6969" y="198"/>
                  </a:cubicBezTo>
                  <a:cubicBezTo>
                    <a:pt x="6161" y="155"/>
                    <a:pt x="5358" y="49"/>
                    <a:pt x="4553" y="3"/>
                  </a:cubicBezTo>
                  <a:cubicBezTo>
                    <a:pt x="4513" y="1"/>
                    <a:pt x="4473" y="0"/>
                    <a:pt x="4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4056675" y="3433000"/>
              <a:ext cx="405900" cy="86050"/>
            </a:xfrm>
            <a:custGeom>
              <a:avLst/>
              <a:gdLst/>
              <a:ahLst/>
              <a:cxnLst/>
              <a:rect l="l" t="t" r="r" b="b"/>
              <a:pathLst>
                <a:path w="16236" h="3442" extrusionOk="0">
                  <a:moveTo>
                    <a:pt x="894" y="1"/>
                  </a:moveTo>
                  <a:cubicBezTo>
                    <a:pt x="611" y="1"/>
                    <a:pt x="316" y="12"/>
                    <a:pt x="1" y="32"/>
                  </a:cubicBezTo>
                  <a:cubicBezTo>
                    <a:pt x="571" y="731"/>
                    <a:pt x="777" y="1476"/>
                    <a:pt x="1147" y="2141"/>
                  </a:cubicBezTo>
                  <a:cubicBezTo>
                    <a:pt x="1282" y="2381"/>
                    <a:pt x="1433" y="2482"/>
                    <a:pt x="1720" y="2510"/>
                  </a:cubicBezTo>
                  <a:cubicBezTo>
                    <a:pt x="3431" y="2694"/>
                    <a:pt x="5150" y="2657"/>
                    <a:pt x="6863" y="2731"/>
                  </a:cubicBezTo>
                  <a:cubicBezTo>
                    <a:pt x="7628" y="2768"/>
                    <a:pt x="8391" y="2811"/>
                    <a:pt x="9147" y="2934"/>
                  </a:cubicBezTo>
                  <a:cubicBezTo>
                    <a:pt x="11278" y="3273"/>
                    <a:pt x="13431" y="3442"/>
                    <a:pt x="15587" y="3442"/>
                  </a:cubicBezTo>
                  <a:cubicBezTo>
                    <a:pt x="15622" y="3442"/>
                    <a:pt x="15658" y="3442"/>
                    <a:pt x="15694" y="3442"/>
                  </a:cubicBezTo>
                  <a:cubicBezTo>
                    <a:pt x="15838" y="3442"/>
                    <a:pt x="15984" y="3427"/>
                    <a:pt x="16236" y="3416"/>
                  </a:cubicBezTo>
                  <a:cubicBezTo>
                    <a:pt x="16064" y="3321"/>
                    <a:pt x="16012" y="3278"/>
                    <a:pt x="15958" y="3264"/>
                  </a:cubicBezTo>
                  <a:cubicBezTo>
                    <a:pt x="14001" y="2826"/>
                    <a:pt x="12052" y="2347"/>
                    <a:pt x="10084" y="1966"/>
                  </a:cubicBezTo>
                  <a:cubicBezTo>
                    <a:pt x="8419" y="1645"/>
                    <a:pt x="6746" y="1402"/>
                    <a:pt x="5133" y="849"/>
                  </a:cubicBezTo>
                  <a:cubicBezTo>
                    <a:pt x="4250" y="551"/>
                    <a:pt x="3339" y="356"/>
                    <a:pt x="2433" y="155"/>
                  </a:cubicBezTo>
                  <a:cubicBezTo>
                    <a:pt x="1937" y="44"/>
                    <a:pt x="1440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4120425" y="3598175"/>
              <a:ext cx="271825" cy="93100"/>
            </a:xfrm>
            <a:custGeom>
              <a:avLst/>
              <a:gdLst/>
              <a:ahLst/>
              <a:cxnLst/>
              <a:rect l="l" t="t" r="r" b="b"/>
              <a:pathLst>
                <a:path w="10873" h="3724" extrusionOk="0">
                  <a:moveTo>
                    <a:pt x="10872" y="1"/>
                  </a:moveTo>
                  <a:cubicBezTo>
                    <a:pt x="7265" y="883"/>
                    <a:pt x="3651" y="978"/>
                    <a:pt x="1" y="1090"/>
                  </a:cubicBezTo>
                  <a:cubicBezTo>
                    <a:pt x="147" y="1946"/>
                    <a:pt x="425" y="2712"/>
                    <a:pt x="511" y="3514"/>
                  </a:cubicBezTo>
                  <a:cubicBezTo>
                    <a:pt x="528" y="3671"/>
                    <a:pt x="640" y="3703"/>
                    <a:pt x="775" y="3717"/>
                  </a:cubicBezTo>
                  <a:cubicBezTo>
                    <a:pt x="821" y="3721"/>
                    <a:pt x="866" y="3723"/>
                    <a:pt x="911" y="3723"/>
                  </a:cubicBezTo>
                  <a:cubicBezTo>
                    <a:pt x="1176" y="3723"/>
                    <a:pt x="1424" y="3654"/>
                    <a:pt x="1674" y="3551"/>
                  </a:cubicBezTo>
                  <a:cubicBezTo>
                    <a:pt x="2806" y="3087"/>
                    <a:pt x="3872" y="2488"/>
                    <a:pt x="5053" y="2141"/>
                  </a:cubicBezTo>
                  <a:cubicBezTo>
                    <a:pt x="6881" y="1606"/>
                    <a:pt x="8686" y="1012"/>
                    <a:pt x="10465" y="330"/>
                  </a:cubicBezTo>
                  <a:cubicBezTo>
                    <a:pt x="10591" y="282"/>
                    <a:pt x="10752" y="282"/>
                    <a:pt x="10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4229650" y="3741300"/>
              <a:ext cx="56075" cy="37525"/>
            </a:xfrm>
            <a:custGeom>
              <a:avLst/>
              <a:gdLst/>
              <a:ahLst/>
              <a:cxnLst/>
              <a:rect l="l" t="t" r="r" b="b"/>
              <a:pathLst>
                <a:path w="2243" h="1501" extrusionOk="0">
                  <a:moveTo>
                    <a:pt x="1652" y="9"/>
                  </a:moveTo>
                  <a:cubicBezTo>
                    <a:pt x="1096" y="90"/>
                    <a:pt x="575" y="333"/>
                    <a:pt x="156" y="712"/>
                  </a:cubicBezTo>
                  <a:cubicBezTo>
                    <a:pt x="45" y="812"/>
                    <a:pt x="10" y="955"/>
                    <a:pt x="7" y="1104"/>
                  </a:cubicBezTo>
                  <a:cubicBezTo>
                    <a:pt x="0" y="1333"/>
                    <a:pt x="123" y="1501"/>
                    <a:pt x="302" y="1501"/>
                  </a:cubicBezTo>
                  <a:cubicBezTo>
                    <a:pt x="342" y="1501"/>
                    <a:pt x="386" y="1492"/>
                    <a:pt x="431" y="1474"/>
                  </a:cubicBezTo>
                  <a:cubicBezTo>
                    <a:pt x="941" y="1256"/>
                    <a:pt x="1440" y="1010"/>
                    <a:pt x="1921" y="734"/>
                  </a:cubicBezTo>
                  <a:cubicBezTo>
                    <a:pt x="2102" y="637"/>
                    <a:pt x="2242" y="402"/>
                    <a:pt x="2185" y="213"/>
                  </a:cubicBezTo>
                  <a:cubicBezTo>
                    <a:pt x="2119" y="1"/>
                    <a:pt x="1844" y="47"/>
                    <a:pt x="165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2"/>
            <p:cNvSpPr/>
            <p:nvPr/>
          </p:nvSpPr>
          <p:spPr>
            <a:xfrm>
              <a:off x="4228025" y="3949750"/>
              <a:ext cx="27475" cy="69300"/>
            </a:xfrm>
            <a:custGeom>
              <a:avLst/>
              <a:gdLst/>
              <a:ahLst/>
              <a:cxnLst/>
              <a:rect l="l" t="t" r="r" b="b"/>
              <a:pathLst>
                <a:path w="1099" h="2772" extrusionOk="0">
                  <a:moveTo>
                    <a:pt x="697" y="0"/>
                  </a:moveTo>
                  <a:cubicBezTo>
                    <a:pt x="690" y="0"/>
                    <a:pt x="682" y="1"/>
                    <a:pt x="674" y="1"/>
                  </a:cubicBezTo>
                  <a:cubicBezTo>
                    <a:pt x="476" y="13"/>
                    <a:pt x="428" y="193"/>
                    <a:pt x="382" y="351"/>
                  </a:cubicBezTo>
                  <a:cubicBezTo>
                    <a:pt x="367" y="411"/>
                    <a:pt x="356" y="471"/>
                    <a:pt x="350" y="534"/>
                  </a:cubicBezTo>
                  <a:cubicBezTo>
                    <a:pt x="256" y="1101"/>
                    <a:pt x="221" y="1680"/>
                    <a:pt x="55" y="2236"/>
                  </a:cubicBezTo>
                  <a:cubicBezTo>
                    <a:pt x="1" y="2417"/>
                    <a:pt x="9" y="2603"/>
                    <a:pt x="153" y="2772"/>
                  </a:cubicBezTo>
                  <a:cubicBezTo>
                    <a:pt x="485" y="2669"/>
                    <a:pt x="749" y="2483"/>
                    <a:pt x="863" y="2153"/>
                  </a:cubicBezTo>
                  <a:cubicBezTo>
                    <a:pt x="1070" y="1557"/>
                    <a:pt x="1098" y="944"/>
                    <a:pt x="981" y="328"/>
                  </a:cubicBezTo>
                  <a:cubicBezTo>
                    <a:pt x="948" y="165"/>
                    <a:pt x="883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2"/>
            <p:cNvSpPr/>
            <p:nvPr/>
          </p:nvSpPr>
          <p:spPr>
            <a:xfrm>
              <a:off x="4190200" y="3803075"/>
              <a:ext cx="63725" cy="89500"/>
            </a:xfrm>
            <a:custGeom>
              <a:avLst/>
              <a:gdLst/>
              <a:ahLst/>
              <a:cxnLst/>
              <a:rect l="l" t="t" r="r" b="b"/>
              <a:pathLst>
                <a:path w="2549" h="3580" extrusionOk="0">
                  <a:moveTo>
                    <a:pt x="486" y="1"/>
                  </a:moveTo>
                  <a:cubicBezTo>
                    <a:pt x="421" y="1"/>
                    <a:pt x="353" y="21"/>
                    <a:pt x="282" y="71"/>
                  </a:cubicBezTo>
                  <a:cubicBezTo>
                    <a:pt x="1" y="272"/>
                    <a:pt x="204" y="527"/>
                    <a:pt x="316" y="731"/>
                  </a:cubicBezTo>
                  <a:cubicBezTo>
                    <a:pt x="766" y="1541"/>
                    <a:pt x="1316" y="2295"/>
                    <a:pt x="1677" y="3155"/>
                  </a:cubicBezTo>
                  <a:cubicBezTo>
                    <a:pt x="1723" y="3246"/>
                    <a:pt x="1780" y="3335"/>
                    <a:pt x="1852" y="3410"/>
                  </a:cubicBezTo>
                  <a:cubicBezTo>
                    <a:pt x="1934" y="3507"/>
                    <a:pt x="2034" y="3579"/>
                    <a:pt x="2153" y="3579"/>
                  </a:cubicBezTo>
                  <a:cubicBezTo>
                    <a:pt x="2196" y="3579"/>
                    <a:pt x="2240" y="3570"/>
                    <a:pt x="2287" y="3550"/>
                  </a:cubicBezTo>
                  <a:cubicBezTo>
                    <a:pt x="2482" y="3467"/>
                    <a:pt x="2548" y="3301"/>
                    <a:pt x="2548" y="3083"/>
                  </a:cubicBezTo>
                  <a:cubicBezTo>
                    <a:pt x="2534" y="3006"/>
                    <a:pt x="2514" y="2934"/>
                    <a:pt x="2488" y="2862"/>
                  </a:cubicBezTo>
                  <a:cubicBezTo>
                    <a:pt x="2101" y="1925"/>
                    <a:pt x="1574" y="1054"/>
                    <a:pt x="918" y="281"/>
                  </a:cubicBezTo>
                  <a:cubicBezTo>
                    <a:pt x="803" y="147"/>
                    <a:pt x="657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4133400" y="3856425"/>
              <a:ext cx="49375" cy="64350"/>
            </a:xfrm>
            <a:custGeom>
              <a:avLst/>
              <a:gdLst/>
              <a:ahLst/>
              <a:cxnLst/>
              <a:rect l="l" t="t" r="r" b="b"/>
              <a:pathLst>
                <a:path w="1975" h="2574" extrusionOk="0">
                  <a:moveTo>
                    <a:pt x="1684" y="1"/>
                  </a:moveTo>
                  <a:cubicBezTo>
                    <a:pt x="1638" y="1"/>
                    <a:pt x="1588" y="13"/>
                    <a:pt x="1536" y="41"/>
                  </a:cubicBezTo>
                  <a:cubicBezTo>
                    <a:pt x="863" y="387"/>
                    <a:pt x="379" y="940"/>
                    <a:pt x="35" y="1608"/>
                  </a:cubicBezTo>
                  <a:cubicBezTo>
                    <a:pt x="1" y="1677"/>
                    <a:pt x="15" y="1771"/>
                    <a:pt x="6" y="1872"/>
                  </a:cubicBezTo>
                  <a:cubicBezTo>
                    <a:pt x="21" y="1978"/>
                    <a:pt x="18" y="2104"/>
                    <a:pt x="55" y="2218"/>
                  </a:cubicBezTo>
                  <a:cubicBezTo>
                    <a:pt x="112" y="2396"/>
                    <a:pt x="201" y="2574"/>
                    <a:pt x="428" y="2574"/>
                  </a:cubicBezTo>
                  <a:cubicBezTo>
                    <a:pt x="430" y="2574"/>
                    <a:pt x="432" y="2574"/>
                    <a:pt x="434" y="2574"/>
                  </a:cubicBezTo>
                  <a:cubicBezTo>
                    <a:pt x="617" y="2574"/>
                    <a:pt x="772" y="2449"/>
                    <a:pt x="794" y="2296"/>
                  </a:cubicBezTo>
                  <a:cubicBezTo>
                    <a:pt x="877" y="1754"/>
                    <a:pt x="1299" y="1465"/>
                    <a:pt x="1608" y="1087"/>
                  </a:cubicBezTo>
                  <a:cubicBezTo>
                    <a:pt x="1777" y="880"/>
                    <a:pt x="1946" y="668"/>
                    <a:pt x="1963" y="385"/>
                  </a:cubicBezTo>
                  <a:cubicBezTo>
                    <a:pt x="1975" y="165"/>
                    <a:pt x="1852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4104250" y="4067175"/>
              <a:ext cx="73800" cy="30625"/>
            </a:xfrm>
            <a:custGeom>
              <a:avLst/>
              <a:gdLst/>
              <a:ahLst/>
              <a:cxnLst/>
              <a:rect l="l" t="t" r="r" b="b"/>
              <a:pathLst>
                <a:path w="2952" h="1225" extrusionOk="0">
                  <a:moveTo>
                    <a:pt x="2407" y="0"/>
                  </a:moveTo>
                  <a:cubicBezTo>
                    <a:pt x="1917" y="58"/>
                    <a:pt x="1402" y="104"/>
                    <a:pt x="909" y="253"/>
                  </a:cubicBezTo>
                  <a:cubicBezTo>
                    <a:pt x="674" y="324"/>
                    <a:pt x="442" y="410"/>
                    <a:pt x="215" y="508"/>
                  </a:cubicBezTo>
                  <a:cubicBezTo>
                    <a:pt x="75" y="568"/>
                    <a:pt x="0" y="700"/>
                    <a:pt x="15" y="857"/>
                  </a:cubicBezTo>
                  <a:cubicBezTo>
                    <a:pt x="29" y="1018"/>
                    <a:pt x="129" y="1118"/>
                    <a:pt x="281" y="1161"/>
                  </a:cubicBezTo>
                  <a:cubicBezTo>
                    <a:pt x="379" y="1190"/>
                    <a:pt x="486" y="1224"/>
                    <a:pt x="590" y="1224"/>
                  </a:cubicBezTo>
                  <a:cubicBezTo>
                    <a:pt x="608" y="1224"/>
                    <a:pt x="625" y="1223"/>
                    <a:pt x="642" y="1221"/>
                  </a:cubicBezTo>
                  <a:cubicBezTo>
                    <a:pt x="1336" y="1147"/>
                    <a:pt x="2012" y="935"/>
                    <a:pt x="2622" y="594"/>
                  </a:cubicBezTo>
                  <a:cubicBezTo>
                    <a:pt x="2786" y="505"/>
                    <a:pt x="2952" y="344"/>
                    <a:pt x="2900" y="149"/>
                  </a:cubicBezTo>
                  <a:cubicBezTo>
                    <a:pt x="2868" y="27"/>
                    <a:pt x="2789" y="4"/>
                    <a:pt x="2695" y="4"/>
                  </a:cubicBezTo>
                  <a:cubicBezTo>
                    <a:pt x="2637" y="4"/>
                    <a:pt x="2573" y="13"/>
                    <a:pt x="2512" y="13"/>
                  </a:cubicBezTo>
                  <a:cubicBezTo>
                    <a:pt x="2476" y="13"/>
                    <a:pt x="2440" y="1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4048150" y="3756850"/>
              <a:ext cx="123025" cy="41125"/>
            </a:xfrm>
            <a:custGeom>
              <a:avLst/>
              <a:gdLst/>
              <a:ahLst/>
              <a:cxnLst/>
              <a:rect l="l" t="t" r="r" b="b"/>
              <a:pathLst>
                <a:path w="4921" h="1645" extrusionOk="0">
                  <a:moveTo>
                    <a:pt x="3663" y="1"/>
                  </a:moveTo>
                  <a:cubicBezTo>
                    <a:pt x="3233" y="49"/>
                    <a:pt x="2700" y="110"/>
                    <a:pt x="2164" y="153"/>
                  </a:cubicBezTo>
                  <a:cubicBezTo>
                    <a:pt x="1462" y="207"/>
                    <a:pt x="869" y="557"/>
                    <a:pt x="319" y="975"/>
                  </a:cubicBezTo>
                  <a:cubicBezTo>
                    <a:pt x="150" y="1107"/>
                    <a:pt x="1" y="1293"/>
                    <a:pt x="93" y="1508"/>
                  </a:cubicBezTo>
                  <a:cubicBezTo>
                    <a:pt x="138" y="1612"/>
                    <a:pt x="208" y="1645"/>
                    <a:pt x="285" y="1645"/>
                  </a:cubicBezTo>
                  <a:cubicBezTo>
                    <a:pt x="383" y="1645"/>
                    <a:pt x="493" y="1592"/>
                    <a:pt x="580" y="1568"/>
                  </a:cubicBezTo>
                  <a:cubicBezTo>
                    <a:pt x="1497" y="1313"/>
                    <a:pt x="2408" y="1058"/>
                    <a:pt x="3370" y="1029"/>
                  </a:cubicBezTo>
                  <a:cubicBezTo>
                    <a:pt x="3574" y="1026"/>
                    <a:pt x="3780" y="986"/>
                    <a:pt x="3984" y="958"/>
                  </a:cubicBezTo>
                  <a:cubicBezTo>
                    <a:pt x="4210" y="929"/>
                    <a:pt x="4434" y="883"/>
                    <a:pt x="4634" y="769"/>
                  </a:cubicBezTo>
                  <a:cubicBezTo>
                    <a:pt x="4752" y="697"/>
                    <a:pt x="4921" y="648"/>
                    <a:pt x="4906" y="468"/>
                  </a:cubicBezTo>
                  <a:cubicBezTo>
                    <a:pt x="4901" y="330"/>
                    <a:pt x="4763" y="279"/>
                    <a:pt x="4660" y="213"/>
                  </a:cubicBezTo>
                  <a:cubicBezTo>
                    <a:pt x="4385" y="55"/>
                    <a:pt x="4078" y="4"/>
                    <a:pt x="3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4087125" y="3970325"/>
              <a:ext cx="19800" cy="59525"/>
            </a:xfrm>
            <a:custGeom>
              <a:avLst/>
              <a:gdLst/>
              <a:ahLst/>
              <a:cxnLst/>
              <a:rect l="l" t="t" r="r" b="b"/>
              <a:pathLst>
                <a:path w="792" h="2381" extrusionOk="0">
                  <a:moveTo>
                    <a:pt x="588" y="0"/>
                  </a:moveTo>
                  <a:cubicBezTo>
                    <a:pt x="207" y="32"/>
                    <a:pt x="29" y="238"/>
                    <a:pt x="15" y="565"/>
                  </a:cubicBezTo>
                  <a:cubicBezTo>
                    <a:pt x="1" y="975"/>
                    <a:pt x="6" y="1390"/>
                    <a:pt x="18" y="1800"/>
                  </a:cubicBezTo>
                  <a:cubicBezTo>
                    <a:pt x="23" y="2041"/>
                    <a:pt x="135" y="2241"/>
                    <a:pt x="364" y="2341"/>
                  </a:cubicBezTo>
                  <a:cubicBezTo>
                    <a:pt x="415" y="2364"/>
                    <a:pt x="468" y="2380"/>
                    <a:pt x="516" y="2380"/>
                  </a:cubicBezTo>
                  <a:cubicBezTo>
                    <a:pt x="596" y="2380"/>
                    <a:pt x="660" y="2334"/>
                    <a:pt x="665" y="2190"/>
                  </a:cubicBezTo>
                  <a:cubicBezTo>
                    <a:pt x="694" y="1473"/>
                    <a:pt x="791" y="751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3968150" y="3854200"/>
              <a:ext cx="43150" cy="72200"/>
            </a:xfrm>
            <a:custGeom>
              <a:avLst/>
              <a:gdLst/>
              <a:ahLst/>
              <a:cxnLst/>
              <a:rect l="l" t="t" r="r" b="b"/>
              <a:pathLst>
                <a:path w="1726" h="2888" extrusionOk="0">
                  <a:moveTo>
                    <a:pt x="1588" y="1"/>
                  </a:moveTo>
                  <a:cubicBezTo>
                    <a:pt x="633" y="611"/>
                    <a:pt x="129" y="1433"/>
                    <a:pt x="6" y="2496"/>
                  </a:cubicBezTo>
                  <a:cubicBezTo>
                    <a:pt x="0" y="2580"/>
                    <a:pt x="12" y="2660"/>
                    <a:pt x="40" y="2737"/>
                  </a:cubicBezTo>
                  <a:cubicBezTo>
                    <a:pt x="69" y="2827"/>
                    <a:pt x="114" y="2888"/>
                    <a:pt x="175" y="2888"/>
                  </a:cubicBezTo>
                  <a:cubicBezTo>
                    <a:pt x="211" y="2888"/>
                    <a:pt x="253" y="2866"/>
                    <a:pt x="301" y="2817"/>
                  </a:cubicBezTo>
                  <a:cubicBezTo>
                    <a:pt x="883" y="2219"/>
                    <a:pt x="1244" y="1479"/>
                    <a:pt x="1619" y="754"/>
                  </a:cubicBezTo>
                  <a:cubicBezTo>
                    <a:pt x="1725" y="551"/>
                    <a:pt x="1714" y="310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3885050" y="4050925"/>
              <a:ext cx="48025" cy="68400"/>
            </a:xfrm>
            <a:custGeom>
              <a:avLst/>
              <a:gdLst/>
              <a:ahLst/>
              <a:cxnLst/>
              <a:rect l="l" t="t" r="r" b="b"/>
              <a:pathLst>
                <a:path w="1921" h="2736" extrusionOk="0">
                  <a:moveTo>
                    <a:pt x="1680" y="0"/>
                  </a:moveTo>
                  <a:lnTo>
                    <a:pt x="1680" y="0"/>
                  </a:lnTo>
                  <a:cubicBezTo>
                    <a:pt x="935" y="544"/>
                    <a:pt x="445" y="1238"/>
                    <a:pt x="101" y="2043"/>
                  </a:cubicBezTo>
                  <a:cubicBezTo>
                    <a:pt x="0" y="2269"/>
                    <a:pt x="66" y="2490"/>
                    <a:pt x="273" y="2648"/>
                  </a:cubicBezTo>
                  <a:cubicBezTo>
                    <a:pt x="345" y="2704"/>
                    <a:pt x="425" y="2736"/>
                    <a:pt x="496" y="2736"/>
                  </a:cubicBezTo>
                  <a:cubicBezTo>
                    <a:pt x="581" y="2736"/>
                    <a:pt x="654" y="2691"/>
                    <a:pt x="688" y="2590"/>
                  </a:cubicBezTo>
                  <a:cubicBezTo>
                    <a:pt x="883" y="1983"/>
                    <a:pt x="1353" y="1553"/>
                    <a:pt x="1657" y="1020"/>
                  </a:cubicBezTo>
                  <a:cubicBezTo>
                    <a:pt x="1828" y="725"/>
                    <a:pt x="1920" y="415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3807050" y="4181350"/>
              <a:ext cx="46925" cy="49975"/>
            </a:xfrm>
            <a:custGeom>
              <a:avLst/>
              <a:gdLst/>
              <a:ahLst/>
              <a:cxnLst/>
              <a:rect l="l" t="t" r="r" b="b"/>
              <a:pathLst>
                <a:path w="1877" h="1999" extrusionOk="0">
                  <a:moveTo>
                    <a:pt x="1453" y="1"/>
                  </a:moveTo>
                  <a:cubicBezTo>
                    <a:pt x="1235" y="1"/>
                    <a:pt x="1049" y="84"/>
                    <a:pt x="920" y="256"/>
                  </a:cubicBezTo>
                  <a:cubicBezTo>
                    <a:pt x="653" y="623"/>
                    <a:pt x="398" y="992"/>
                    <a:pt x="149" y="1368"/>
                  </a:cubicBezTo>
                  <a:cubicBezTo>
                    <a:pt x="26" y="1554"/>
                    <a:pt x="0" y="1760"/>
                    <a:pt x="203" y="1912"/>
                  </a:cubicBezTo>
                  <a:cubicBezTo>
                    <a:pt x="285" y="1972"/>
                    <a:pt x="366" y="1999"/>
                    <a:pt x="442" y="1999"/>
                  </a:cubicBezTo>
                  <a:cubicBezTo>
                    <a:pt x="559" y="1999"/>
                    <a:pt x="668" y="1937"/>
                    <a:pt x="759" y="1840"/>
                  </a:cubicBezTo>
                  <a:cubicBezTo>
                    <a:pt x="1146" y="1413"/>
                    <a:pt x="1487" y="949"/>
                    <a:pt x="1739" y="434"/>
                  </a:cubicBezTo>
                  <a:cubicBezTo>
                    <a:pt x="1877" y="156"/>
                    <a:pt x="1754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62"/>
          <p:cNvGrpSpPr/>
          <p:nvPr/>
        </p:nvGrpSpPr>
        <p:grpSpPr>
          <a:xfrm rot="649731">
            <a:off x="2688717" y="2698753"/>
            <a:ext cx="613743" cy="841673"/>
            <a:chOff x="2233250" y="1888675"/>
            <a:chExt cx="481250" cy="659975"/>
          </a:xfrm>
        </p:grpSpPr>
        <p:sp>
          <p:nvSpPr>
            <p:cNvPr id="616" name="Google Shape;616;p62"/>
            <p:cNvSpPr/>
            <p:nvPr/>
          </p:nvSpPr>
          <p:spPr>
            <a:xfrm>
              <a:off x="2260025" y="1911050"/>
              <a:ext cx="413925" cy="481125"/>
            </a:xfrm>
            <a:custGeom>
              <a:avLst/>
              <a:gdLst/>
              <a:ahLst/>
              <a:cxnLst/>
              <a:rect l="l" t="t" r="r" b="b"/>
              <a:pathLst>
                <a:path w="16557" h="19245" extrusionOk="0">
                  <a:moveTo>
                    <a:pt x="7225" y="1"/>
                  </a:moveTo>
                  <a:cubicBezTo>
                    <a:pt x="4767" y="1"/>
                    <a:pt x="2207" y="979"/>
                    <a:pt x="1138" y="3144"/>
                  </a:cubicBezTo>
                  <a:cubicBezTo>
                    <a:pt x="1" y="5459"/>
                    <a:pt x="287" y="9700"/>
                    <a:pt x="2528" y="11348"/>
                  </a:cubicBezTo>
                  <a:cubicBezTo>
                    <a:pt x="3201" y="10408"/>
                    <a:pt x="3969" y="9442"/>
                    <a:pt x="4774" y="8631"/>
                  </a:cubicBezTo>
                  <a:cubicBezTo>
                    <a:pt x="4795" y="8611"/>
                    <a:pt x="4815" y="8605"/>
                    <a:pt x="4829" y="8591"/>
                  </a:cubicBezTo>
                  <a:cubicBezTo>
                    <a:pt x="3479" y="7806"/>
                    <a:pt x="3888" y="3859"/>
                    <a:pt x="6240" y="3859"/>
                  </a:cubicBezTo>
                  <a:cubicBezTo>
                    <a:pt x="6480" y="3859"/>
                    <a:pt x="6740" y="3900"/>
                    <a:pt x="7021" y="3989"/>
                  </a:cubicBezTo>
                  <a:cubicBezTo>
                    <a:pt x="10643" y="5141"/>
                    <a:pt x="10118" y="10224"/>
                    <a:pt x="7127" y="11714"/>
                  </a:cubicBezTo>
                  <a:cubicBezTo>
                    <a:pt x="7068" y="11744"/>
                    <a:pt x="7005" y="11759"/>
                    <a:pt x="6941" y="11759"/>
                  </a:cubicBezTo>
                  <a:cubicBezTo>
                    <a:pt x="6930" y="11759"/>
                    <a:pt x="6920" y="11758"/>
                    <a:pt x="6909" y="11757"/>
                  </a:cubicBezTo>
                  <a:lnTo>
                    <a:pt x="6909" y="11757"/>
                  </a:lnTo>
                  <a:cubicBezTo>
                    <a:pt x="7012" y="14290"/>
                    <a:pt x="7201" y="16726"/>
                    <a:pt x="7542" y="19245"/>
                  </a:cubicBezTo>
                  <a:cubicBezTo>
                    <a:pt x="8010" y="19196"/>
                    <a:pt x="8533" y="19129"/>
                    <a:pt x="9030" y="19129"/>
                  </a:cubicBezTo>
                  <a:cubicBezTo>
                    <a:pt x="9238" y="19129"/>
                    <a:pt x="9441" y="19141"/>
                    <a:pt x="9634" y="19170"/>
                  </a:cubicBezTo>
                  <a:cubicBezTo>
                    <a:pt x="9663" y="17620"/>
                    <a:pt x="9600" y="16061"/>
                    <a:pt x="9743" y="14520"/>
                  </a:cubicBezTo>
                  <a:cubicBezTo>
                    <a:pt x="9479" y="14322"/>
                    <a:pt x="9465" y="13823"/>
                    <a:pt x="9875" y="13717"/>
                  </a:cubicBezTo>
                  <a:cubicBezTo>
                    <a:pt x="16557" y="11921"/>
                    <a:pt x="16333" y="2872"/>
                    <a:pt x="10193" y="519"/>
                  </a:cubicBezTo>
                  <a:cubicBezTo>
                    <a:pt x="9305" y="179"/>
                    <a:pt x="8274" y="1"/>
                    <a:pt x="7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2423500" y="2439225"/>
              <a:ext cx="104600" cy="109425"/>
            </a:xfrm>
            <a:custGeom>
              <a:avLst/>
              <a:gdLst/>
              <a:ahLst/>
              <a:cxnLst/>
              <a:rect l="l" t="t" r="r" b="b"/>
              <a:pathLst>
                <a:path w="4184" h="4377" extrusionOk="0">
                  <a:moveTo>
                    <a:pt x="3313" y="868"/>
                  </a:moveTo>
                  <a:lnTo>
                    <a:pt x="3313" y="3427"/>
                  </a:lnTo>
                  <a:cubicBezTo>
                    <a:pt x="2980" y="3436"/>
                    <a:pt x="2654" y="3444"/>
                    <a:pt x="2327" y="3461"/>
                  </a:cubicBezTo>
                  <a:cubicBezTo>
                    <a:pt x="2158" y="3465"/>
                    <a:pt x="1762" y="3534"/>
                    <a:pt x="1433" y="3534"/>
                  </a:cubicBezTo>
                  <a:cubicBezTo>
                    <a:pt x="1221" y="3534"/>
                    <a:pt x="1037" y="3506"/>
                    <a:pt x="958" y="3413"/>
                  </a:cubicBezTo>
                  <a:cubicBezTo>
                    <a:pt x="829" y="3258"/>
                    <a:pt x="963" y="2427"/>
                    <a:pt x="966" y="2224"/>
                  </a:cubicBezTo>
                  <a:cubicBezTo>
                    <a:pt x="972" y="1800"/>
                    <a:pt x="978" y="1378"/>
                    <a:pt x="980" y="954"/>
                  </a:cubicBezTo>
                  <a:cubicBezTo>
                    <a:pt x="1760" y="949"/>
                    <a:pt x="2539" y="908"/>
                    <a:pt x="3313" y="868"/>
                  </a:cubicBezTo>
                  <a:close/>
                  <a:moveTo>
                    <a:pt x="3780" y="0"/>
                  </a:moveTo>
                  <a:cubicBezTo>
                    <a:pt x="3767" y="0"/>
                    <a:pt x="3753" y="1"/>
                    <a:pt x="3740" y="3"/>
                  </a:cubicBezTo>
                  <a:cubicBezTo>
                    <a:pt x="2789" y="126"/>
                    <a:pt x="1829" y="241"/>
                    <a:pt x="883" y="410"/>
                  </a:cubicBezTo>
                  <a:cubicBezTo>
                    <a:pt x="800" y="319"/>
                    <a:pt x="678" y="273"/>
                    <a:pt x="556" y="273"/>
                  </a:cubicBezTo>
                  <a:cubicBezTo>
                    <a:pt x="367" y="273"/>
                    <a:pt x="178" y="383"/>
                    <a:pt x="132" y="602"/>
                  </a:cubicBezTo>
                  <a:cubicBezTo>
                    <a:pt x="84" y="662"/>
                    <a:pt x="75" y="745"/>
                    <a:pt x="107" y="814"/>
                  </a:cubicBezTo>
                  <a:cubicBezTo>
                    <a:pt x="101" y="1453"/>
                    <a:pt x="92" y="2098"/>
                    <a:pt x="84" y="2734"/>
                  </a:cubicBezTo>
                  <a:cubicBezTo>
                    <a:pt x="75" y="3186"/>
                    <a:pt x="1" y="3734"/>
                    <a:pt x="333" y="4092"/>
                  </a:cubicBezTo>
                  <a:cubicBezTo>
                    <a:pt x="555" y="4332"/>
                    <a:pt x="855" y="4377"/>
                    <a:pt x="1160" y="4377"/>
                  </a:cubicBezTo>
                  <a:cubicBezTo>
                    <a:pt x="1291" y="4377"/>
                    <a:pt x="1423" y="4368"/>
                    <a:pt x="1551" y="4364"/>
                  </a:cubicBezTo>
                  <a:lnTo>
                    <a:pt x="3748" y="4290"/>
                  </a:lnTo>
                  <a:cubicBezTo>
                    <a:pt x="3981" y="4278"/>
                    <a:pt x="4184" y="4095"/>
                    <a:pt x="4184" y="3854"/>
                  </a:cubicBezTo>
                  <a:lnTo>
                    <a:pt x="4158" y="424"/>
                  </a:lnTo>
                  <a:cubicBezTo>
                    <a:pt x="4158" y="227"/>
                    <a:pt x="3988" y="0"/>
                    <a:pt x="3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2233250" y="1888675"/>
              <a:ext cx="481250" cy="527925"/>
            </a:xfrm>
            <a:custGeom>
              <a:avLst/>
              <a:gdLst/>
              <a:ahLst/>
              <a:cxnLst/>
              <a:rect l="l" t="t" r="r" b="b"/>
              <a:pathLst>
                <a:path w="19250" h="21117" extrusionOk="0">
                  <a:moveTo>
                    <a:pt x="8296" y="896"/>
                  </a:moveTo>
                  <a:cubicBezTo>
                    <a:pt x="9345" y="896"/>
                    <a:pt x="10376" y="1074"/>
                    <a:pt x="11264" y="1414"/>
                  </a:cubicBezTo>
                  <a:cubicBezTo>
                    <a:pt x="17404" y="3767"/>
                    <a:pt x="17628" y="12816"/>
                    <a:pt x="10946" y="14612"/>
                  </a:cubicBezTo>
                  <a:cubicBezTo>
                    <a:pt x="10536" y="14721"/>
                    <a:pt x="10550" y="15217"/>
                    <a:pt x="10811" y="15412"/>
                  </a:cubicBezTo>
                  <a:cubicBezTo>
                    <a:pt x="10668" y="16956"/>
                    <a:pt x="10734" y="18515"/>
                    <a:pt x="10705" y="20062"/>
                  </a:cubicBezTo>
                  <a:cubicBezTo>
                    <a:pt x="10512" y="20034"/>
                    <a:pt x="10309" y="20022"/>
                    <a:pt x="10102" y="20022"/>
                  </a:cubicBezTo>
                  <a:cubicBezTo>
                    <a:pt x="9603" y="20022"/>
                    <a:pt x="9080" y="20088"/>
                    <a:pt x="8611" y="20137"/>
                  </a:cubicBezTo>
                  <a:cubicBezTo>
                    <a:pt x="8270" y="17618"/>
                    <a:pt x="8083" y="15185"/>
                    <a:pt x="7977" y="12652"/>
                  </a:cubicBezTo>
                  <a:lnTo>
                    <a:pt x="7977" y="12652"/>
                  </a:lnTo>
                  <a:cubicBezTo>
                    <a:pt x="7987" y="12653"/>
                    <a:pt x="7997" y="12653"/>
                    <a:pt x="8007" y="12653"/>
                  </a:cubicBezTo>
                  <a:cubicBezTo>
                    <a:pt x="8073" y="12653"/>
                    <a:pt x="8138" y="12637"/>
                    <a:pt x="8195" y="12607"/>
                  </a:cubicBezTo>
                  <a:cubicBezTo>
                    <a:pt x="11189" y="11117"/>
                    <a:pt x="11714" y="6036"/>
                    <a:pt x="8092" y="4882"/>
                  </a:cubicBezTo>
                  <a:cubicBezTo>
                    <a:pt x="7811" y="4792"/>
                    <a:pt x="7551" y="4751"/>
                    <a:pt x="7311" y="4751"/>
                  </a:cubicBezTo>
                  <a:cubicBezTo>
                    <a:pt x="4958" y="4751"/>
                    <a:pt x="4548" y="8698"/>
                    <a:pt x="5900" y="9483"/>
                  </a:cubicBezTo>
                  <a:cubicBezTo>
                    <a:pt x="5886" y="9500"/>
                    <a:pt x="5866" y="9503"/>
                    <a:pt x="5845" y="9523"/>
                  </a:cubicBezTo>
                  <a:cubicBezTo>
                    <a:pt x="5040" y="10334"/>
                    <a:pt x="4272" y="11300"/>
                    <a:pt x="3599" y="12240"/>
                  </a:cubicBezTo>
                  <a:cubicBezTo>
                    <a:pt x="1358" y="10592"/>
                    <a:pt x="1072" y="6354"/>
                    <a:pt x="2209" y="4039"/>
                  </a:cubicBezTo>
                  <a:cubicBezTo>
                    <a:pt x="3278" y="1874"/>
                    <a:pt x="5838" y="896"/>
                    <a:pt x="8296" y="896"/>
                  </a:cubicBezTo>
                  <a:close/>
                  <a:moveTo>
                    <a:pt x="8396" y="0"/>
                  </a:moveTo>
                  <a:cubicBezTo>
                    <a:pt x="5484" y="0"/>
                    <a:pt x="2235" y="1219"/>
                    <a:pt x="1118" y="3913"/>
                  </a:cubicBezTo>
                  <a:cubicBezTo>
                    <a:pt x="0" y="6615"/>
                    <a:pt x="559" y="11297"/>
                    <a:pt x="3292" y="12830"/>
                  </a:cubicBezTo>
                  <a:cubicBezTo>
                    <a:pt x="3342" y="12863"/>
                    <a:pt x="3398" y="12879"/>
                    <a:pt x="3454" y="12879"/>
                  </a:cubicBezTo>
                  <a:cubicBezTo>
                    <a:pt x="3536" y="12879"/>
                    <a:pt x="3616" y="12846"/>
                    <a:pt x="3674" y="12781"/>
                  </a:cubicBezTo>
                  <a:cubicBezTo>
                    <a:pt x="3680" y="12782"/>
                    <a:pt x="3686" y="12782"/>
                    <a:pt x="3693" y="12782"/>
                  </a:cubicBezTo>
                  <a:cubicBezTo>
                    <a:pt x="3749" y="12782"/>
                    <a:pt x="3804" y="12760"/>
                    <a:pt x="3845" y="12721"/>
                  </a:cubicBezTo>
                  <a:cubicBezTo>
                    <a:pt x="4737" y="11925"/>
                    <a:pt x="5656" y="11019"/>
                    <a:pt x="6404" y="10085"/>
                  </a:cubicBezTo>
                  <a:cubicBezTo>
                    <a:pt x="6519" y="9950"/>
                    <a:pt x="6533" y="9758"/>
                    <a:pt x="6444" y="9609"/>
                  </a:cubicBezTo>
                  <a:cubicBezTo>
                    <a:pt x="6573" y="9578"/>
                    <a:pt x="6651" y="9406"/>
                    <a:pt x="6536" y="9311"/>
                  </a:cubicBezTo>
                  <a:cubicBezTo>
                    <a:pt x="5934" y="8798"/>
                    <a:pt x="5969" y="7773"/>
                    <a:pt x="6052" y="7051"/>
                  </a:cubicBezTo>
                  <a:cubicBezTo>
                    <a:pt x="6055" y="6758"/>
                    <a:pt x="6126" y="6469"/>
                    <a:pt x="6255" y="6205"/>
                  </a:cubicBezTo>
                  <a:cubicBezTo>
                    <a:pt x="6725" y="6022"/>
                    <a:pt x="7201" y="5839"/>
                    <a:pt x="7671" y="5655"/>
                  </a:cubicBezTo>
                  <a:cubicBezTo>
                    <a:pt x="8258" y="5675"/>
                    <a:pt x="8966" y="6432"/>
                    <a:pt x="9252" y="6873"/>
                  </a:cubicBezTo>
                  <a:cubicBezTo>
                    <a:pt x="10447" y="8715"/>
                    <a:pt x="9585" y="10887"/>
                    <a:pt x="7739" y="11830"/>
                  </a:cubicBezTo>
                  <a:cubicBezTo>
                    <a:pt x="7631" y="11882"/>
                    <a:pt x="7550" y="11982"/>
                    <a:pt x="7522" y="12099"/>
                  </a:cubicBezTo>
                  <a:cubicBezTo>
                    <a:pt x="7473" y="12134"/>
                    <a:pt x="7439" y="12185"/>
                    <a:pt x="7427" y="12245"/>
                  </a:cubicBezTo>
                  <a:cubicBezTo>
                    <a:pt x="6943" y="14939"/>
                    <a:pt x="7121" y="17988"/>
                    <a:pt x="7888" y="20612"/>
                  </a:cubicBezTo>
                  <a:cubicBezTo>
                    <a:pt x="7948" y="20812"/>
                    <a:pt x="8088" y="20896"/>
                    <a:pt x="8232" y="20896"/>
                  </a:cubicBezTo>
                  <a:cubicBezTo>
                    <a:pt x="8317" y="20896"/>
                    <a:pt x="8404" y="20866"/>
                    <a:pt x="8476" y="20813"/>
                  </a:cubicBezTo>
                  <a:cubicBezTo>
                    <a:pt x="8977" y="20862"/>
                    <a:pt x="9548" y="20938"/>
                    <a:pt x="10091" y="20938"/>
                  </a:cubicBezTo>
                  <a:cubicBezTo>
                    <a:pt x="10306" y="20938"/>
                    <a:pt x="10517" y="20926"/>
                    <a:pt x="10717" y="20896"/>
                  </a:cubicBezTo>
                  <a:cubicBezTo>
                    <a:pt x="10774" y="21043"/>
                    <a:pt x="10922" y="21116"/>
                    <a:pt x="11073" y="21116"/>
                  </a:cubicBezTo>
                  <a:cubicBezTo>
                    <a:pt x="11274" y="21116"/>
                    <a:pt x="11481" y="20987"/>
                    <a:pt x="11496" y="20727"/>
                  </a:cubicBezTo>
                  <a:cubicBezTo>
                    <a:pt x="11596" y="18991"/>
                    <a:pt x="11654" y="17174"/>
                    <a:pt x="11244" y="15472"/>
                  </a:cubicBezTo>
                  <a:cubicBezTo>
                    <a:pt x="19250" y="13306"/>
                    <a:pt x="18235" y="2013"/>
                    <a:pt x="10493" y="228"/>
                  </a:cubicBezTo>
                  <a:cubicBezTo>
                    <a:pt x="9842" y="78"/>
                    <a:pt x="9130" y="0"/>
                    <a:pt x="8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2"/>
            <p:cNvSpPr/>
            <p:nvPr/>
          </p:nvSpPr>
          <p:spPr>
            <a:xfrm>
              <a:off x="2444200" y="2460925"/>
              <a:ext cx="62125" cy="66675"/>
            </a:xfrm>
            <a:custGeom>
              <a:avLst/>
              <a:gdLst/>
              <a:ahLst/>
              <a:cxnLst/>
              <a:rect l="l" t="t" r="r" b="b"/>
              <a:pathLst>
                <a:path w="2485" h="2667" extrusionOk="0">
                  <a:moveTo>
                    <a:pt x="2485" y="0"/>
                  </a:moveTo>
                  <a:cubicBezTo>
                    <a:pt x="1711" y="40"/>
                    <a:pt x="932" y="78"/>
                    <a:pt x="152" y="86"/>
                  </a:cubicBezTo>
                  <a:cubicBezTo>
                    <a:pt x="150" y="510"/>
                    <a:pt x="144" y="932"/>
                    <a:pt x="138" y="1356"/>
                  </a:cubicBezTo>
                  <a:cubicBezTo>
                    <a:pt x="135" y="1559"/>
                    <a:pt x="1" y="2390"/>
                    <a:pt x="130" y="2545"/>
                  </a:cubicBezTo>
                  <a:cubicBezTo>
                    <a:pt x="209" y="2638"/>
                    <a:pt x="393" y="2666"/>
                    <a:pt x="605" y="2666"/>
                  </a:cubicBezTo>
                  <a:cubicBezTo>
                    <a:pt x="934" y="2666"/>
                    <a:pt x="1330" y="2597"/>
                    <a:pt x="1499" y="2593"/>
                  </a:cubicBezTo>
                  <a:cubicBezTo>
                    <a:pt x="1826" y="2576"/>
                    <a:pt x="2152" y="2568"/>
                    <a:pt x="2485" y="2559"/>
                  </a:cubicBezTo>
                  <a:lnTo>
                    <a:pt x="2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2"/>
          <p:cNvSpPr/>
          <p:nvPr/>
        </p:nvSpPr>
        <p:spPr>
          <a:xfrm>
            <a:off x="8315845" y="4421634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/>
          <p:nvPr/>
        </p:nvSpPr>
        <p:spPr>
          <a:xfrm rot="-1177723">
            <a:off x="3022555" y="178253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650596" y="4359515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1411" y="3514340"/>
            <a:ext cx="2234735" cy="64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angolin" panose="020B0604020202020204" charset="0"/>
              </a:rPr>
              <a:t>need assessment from </a:t>
            </a:r>
            <a:r>
              <a:rPr lang="en-US" sz="2000" b="1" dirty="0" smtClean="0">
                <a:solidFill>
                  <a:schemeClr val="tx1"/>
                </a:solidFill>
                <a:latin typeface="Pangolin" panose="020B0604020202020204" charset="0"/>
              </a:rPr>
              <a:t>school</a:t>
            </a:r>
            <a:endParaRPr lang="en-US" sz="2000" b="1" dirty="0">
              <a:solidFill>
                <a:schemeClr val="tx1"/>
              </a:solidFill>
              <a:latin typeface="Pangoli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/>
          <p:nvPr/>
        </p:nvSpPr>
        <p:spPr>
          <a:xfrm>
            <a:off x="451411" y="948490"/>
            <a:ext cx="1586017" cy="158601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205151" y="2813289"/>
            <a:ext cx="3736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angolin" panose="020B060402020202020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Pangolin" panose="020B0604020202020204" charset="0"/>
              </a:rPr>
            </a:br>
            <a:r>
              <a:rPr lang="en-US" dirty="0" smtClean="0">
                <a:solidFill>
                  <a:schemeClr val="tx1"/>
                </a:solidFill>
                <a:latin typeface="Pangolin" panose="020B0604020202020204" charset="0"/>
              </a:rPr>
              <a:t>Tuition </a:t>
            </a:r>
            <a:r>
              <a:rPr lang="en-US" dirty="0">
                <a:solidFill>
                  <a:schemeClr val="tx1"/>
                </a:solidFill>
                <a:latin typeface="Pangolin" panose="020B0604020202020204" charset="0"/>
              </a:rPr>
              <a:t>Fee</a:t>
            </a:r>
            <a:br>
              <a:rPr lang="en-US" dirty="0">
                <a:solidFill>
                  <a:schemeClr val="tx1"/>
                </a:solidFill>
                <a:latin typeface="Pangolin" panose="020B0604020202020204" charset="0"/>
              </a:rPr>
            </a:br>
            <a:endParaRPr dirty="0"/>
          </a:p>
        </p:txBody>
      </p:sp>
      <p:sp>
        <p:nvSpPr>
          <p:cNvPr id="598" name="Google Shape;598;p62"/>
          <p:cNvSpPr txBox="1">
            <a:spLocks noGrp="1"/>
          </p:cNvSpPr>
          <p:nvPr>
            <p:ph type="title" idx="2"/>
          </p:nvPr>
        </p:nvSpPr>
        <p:spPr>
          <a:xfrm>
            <a:off x="650596" y="1002449"/>
            <a:ext cx="1649700" cy="14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600" name="Google Shape;600;p62"/>
          <p:cNvGrpSpPr/>
          <p:nvPr/>
        </p:nvGrpSpPr>
        <p:grpSpPr>
          <a:xfrm rot="-489574">
            <a:off x="2748733" y="427385"/>
            <a:ext cx="1070034" cy="1042210"/>
            <a:chOff x="3807050" y="3407250"/>
            <a:chExt cx="846075" cy="824075"/>
          </a:xfrm>
        </p:grpSpPr>
        <p:sp>
          <p:nvSpPr>
            <p:cNvPr id="601" name="Google Shape;601;p62"/>
            <p:cNvSpPr/>
            <p:nvPr/>
          </p:nvSpPr>
          <p:spPr>
            <a:xfrm>
              <a:off x="3940000" y="3407250"/>
              <a:ext cx="713125" cy="306475"/>
            </a:xfrm>
            <a:custGeom>
              <a:avLst/>
              <a:gdLst/>
              <a:ahLst/>
              <a:cxnLst/>
              <a:rect l="l" t="t" r="r" b="b"/>
              <a:pathLst>
                <a:path w="28525" h="12259" extrusionOk="0">
                  <a:moveTo>
                    <a:pt x="5559" y="1032"/>
                  </a:moveTo>
                  <a:cubicBezTo>
                    <a:pt x="6107" y="1032"/>
                    <a:pt x="6605" y="1074"/>
                    <a:pt x="7100" y="1188"/>
                  </a:cubicBezTo>
                  <a:cubicBezTo>
                    <a:pt x="8009" y="1389"/>
                    <a:pt x="8920" y="1581"/>
                    <a:pt x="9803" y="1881"/>
                  </a:cubicBezTo>
                  <a:cubicBezTo>
                    <a:pt x="11413" y="2432"/>
                    <a:pt x="13089" y="2678"/>
                    <a:pt x="14754" y="2996"/>
                  </a:cubicBezTo>
                  <a:cubicBezTo>
                    <a:pt x="16719" y="3380"/>
                    <a:pt x="18671" y="3858"/>
                    <a:pt x="20625" y="4297"/>
                  </a:cubicBezTo>
                  <a:cubicBezTo>
                    <a:pt x="20682" y="4308"/>
                    <a:pt x="20731" y="4351"/>
                    <a:pt x="20906" y="4446"/>
                  </a:cubicBezTo>
                  <a:lnTo>
                    <a:pt x="20903" y="4446"/>
                  </a:lnTo>
                  <a:cubicBezTo>
                    <a:pt x="20651" y="4457"/>
                    <a:pt x="20505" y="4472"/>
                    <a:pt x="20364" y="4475"/>
                  </a:cubicBezTo>
                  <a:cubicBezTo>
                    <a:pt x="20329" y="4475"/>
                    <a:pt x="20293" y="4475"/>
                    <a:pt x="20258" y="4475"/>
                  </a:cubicBezTo>
                  <a:cubicBezTo>
                    <a:pt x="18102" y="4475"/>
                    <a:pt x="15945" y="4303"/>
                    <a:pt x="13814" y="3964"/>
                  </a:cubicBezTo>
                  <a:cubicBezTo>
                    <a:pt x="13060" y="3844"/>
                    <a:pt x="12295" y="3798"/>
                    <a:pt x="11533" y="3764"/>
                  </a:cubicBezTo>
                  <a:cubicBezTo>
                    <a:pt x="9820" y="3689"/>
                    <a:pt x="8100" y="3727"/>
                    <a:pt x="6390" y="3543"/>
                  </a:cubicBezTo>
                  <a:cubicBezTo>
                    <a:pt x="6103" y="3515"/>
                    <a:pt x="5951" y="3414"/>
                    <a:pt x="5817" y="3171"/>
                  </a:cubicBezTo>
                  <a:cubicBezTo>
                    <a:pt x="5444" y="2506"/>
                    <a:pt x="5241" y="1761"/>
                    <a:pt x="4668" y="1062"/>
                  </a:cubicBezTo>
                  <a:cubicBezTo>
                    <a:pt x="4982" y="1043"/>
                    <a:pt x="5277" y="1032"/>
                    <a:pt x="5559" y="1032"/>
                  </a:cubicBezTo>
                  <a:close/>
                  <a:moveTo>
                    <a:pt x="5731" y="4345"/>
                  </a:moveTo>
                  <a:cubicBezTo>
                    <a:pt x="5770" y="4345"/>
                    <a:pt x="5809" y="4346"/>
                    <a:pt x="5848" y="4348"/>
                  </a:cubicBezTo>
                  <a:cubicBezTo>
                    <a:pt x="6656" y="4394"/>
                    <a:pt x="7459" y="4500"/>
                    <a:pt x="8264" y="4543"/>
                  </a:cubicBezTo>
                  <a:cubicBezTo>
                    <a:pt x="10103" y="4641"/>
                    <a:pt x="11957" y="4566"/>
                    <a:pt x="13780" y="4873"/>
                  </a:cubicBezTo>
                  <a:cubicBezTo>
                    <a:pt x="16570" y="5343"/>
                    <a:pt x="19384" y="5389"/>
                    <a:pt x="22204" y="5403"/>
                  </a:cubicBezTo>
                  <a:cubicBezTo>
                    <a:pt x="22757" y="5406"/>
                    <a:pt x="23316" y="5446"/>
                    <a:pt x="23871" y="5472"/>
                  </a:cubicBezTo>
                  <a:cubicBezTo>
                    <a:pt x="23877" y="5512"/>
                    <a:pt x="23880" y="5555"/>
                    <a:pt x="23886" y="5595"/>
                  </a:cubicBezTo>
                  <a:lnTo>
                    <a:pt x="23883" y="5595"/>
                  </a:lnTo>
                  <a:cubicBezTo>
                    <a:pt x="23341" y="5778"/>
                    <a:pt x="22774" y="5893"/>
                    <a:pt x="22210" y="5982"/>
                  </a:cubicBezTo>
                  <a:cubicBezTo>
                    <a:pt x="21596" y="6076"/>
                    <a:pt x="20986" y="6177"/>
                    <a:pt x="20384" y="6351"/>
                  </a:cubicBezTo>
                  <a:cubicBezTo>
                    <a:pt x="19066" y="6727"/>
                    <a:pt x="17694" y="6807"/>
                    <a:pt x="16358" y="7099"/>
                  </a:cubicBezTo>
                  <a:cubicBezTo>
                    <a:pt x="15184" y="7360"/>
                    <a:pt x="13992" y="7457"/>
                    <a:pt x="12797" y="7566"/>
                  </a:cubicBezTo>
                  <a:cubicBezTo>
                    <a:pt x="9095" y="7893"/>
                    <a:pt x="5390" y="7870"/>
                    <a:pt x="1682" y="7873"/>
                  </a:cubicBezTo>
                  <a:cubicBezTo>
                    <a:pt x="1640" y="7873"/>
                    <a:pt x="1597" y="7877"/>
                    <a:pt x="1553" y="7877"/>
                  </a:cubicBezTo>
                  <a:cubicBezTo>
                    <a:pt x="1472" y="7877"/>
                    <a:pt x="1386" y="7864"/>
                    <a:pt x="1295" y="7790"/>
                  </a:cubicBezTo>
                  <a:cubicBezTo>
                    <a:pt x="1333" y="7566"/>
                    <a:pt x="1519" y="7426"/>
                    <a:pt x="1676" y="7280"/>
                  </a:cubicBezTo>
                  <a:cubicBezTo>
                    <a:pt x="2181" y="6818"/>
                    <a:pt x="2676" y="6348"/>
                    <a:pt x="3235" y="5950"/>
                  </a:cubicBezTo>
                  <a:cubicBezTo>
                    <a:pt x="3708" y="5615"/>
                    <a:pt x="4166" y="5251"/>
                    <a:pt x="4570" y="4838"/>
                  </a:cubicBezTo>
                  <a:cubicBezTo>
                    <a:pt x="4904" y="4505"/>
                    <a:pt x="5269" y="4345"/>
                    <a:pt x="5731" y="4345"/>
                  </a:cubicBezTo>
                  <a:close/>
                  <a:moveTo>
                    <a:pt x="18086" y="7638"/>
                  </a:moveTo>
                  <a:lnTo>
                    <a:pt x="18086" y="7638"/>
                  </a:lnTo>
                  <a:cubicBezTo>
                    <a:pt x="17969" y="7922"/>
                    <a:pt x="17808" y="7922"/>
                    <a:pt x="17682" y="7970"/>
                  </a:cubicBezTo>
                  <a:lnTo>
                    <a:pt x="17682" y="7967"/>
                  </a:lnTo>
                  <a:cubicBezTo>
                    <a:pt x="15903" y="8649"/>
                    <a:pt x="14095" y="9243"/>
                    <a:pt x="12270" y="9781"/>
                  </a:cubicBezTo>
                  <a:cubicBezTo>
                    <a:pt x="11089" y="10128"/>
                    <a:pt x="10020" y="10727"/>
                    <a:pt x="8891" y="11188"/>
                  </a:cubicBezTo>
                  <a:cubicBezTo>
                    <a:pt x="8641" y="11294"/>
                    <a:pt x="8391" y="11363"/>
                    <a:pt x="8127" y="11363"/>
                  </a:cubicBezTo>
                  <a:cubicBezTo>
                    <a:pt x="8082" y="11363"/>
                    <a:pt x="8037" y="11361"/>
                    <a:pt x="7992" y="11357"/>
                  </a:cubicBezTo>
                  <a:cubicBezTo>
                    <a:pt x="7857" y="11343"/>
                    <a:pt x="7742" y="11311"/>
                    <a:pt x="7728" y="11151"/>
                  </a:cubicBezTo>
                  <a:cubicBezTo>
                    <a:pt x="7642" y="10351"/>
                    <a:pt x="7361" y="9586"/>
                    <a:pt x="7218" y="8730"/>
                  </a:cubicBezTo>
                  <a:cubicBezTo>
                    <a:pt x="10868" y="8615"/>
                    <a:pt x="14482" y="8520"/>
                    <a:pt x="18086" y="7638"/>
                  </a:cubicBezTo>
                  <a:close/>
                  <a:moveTo>
                    <a:pt x="5724" y="0"/>
                  </a:moveTo>
                  <a:cubicBezTo>
                    <a:pt x="5560" y="0"/>
                    <a:pt x="5393" y="5"/>
                    <a:pt x="5224" y="13"/>
                  </a:cubicBezTo>
                  <a:lnTo>
                    <a:pt x="4227" y="13"/>
                  </a:lnTo>
                  <a:cubicBezTo>
                    <a:pt x="4186" y="13"/>
                    <a:pt x="4143" y="16"/>
                    <a:pt x="4103" y="19"/>
                  </a:cubicBezTo>
                  <a:cubicBezTo>
                    <a:pt x="3559" y="76"/>
                    <a:pt x="3387" y="320"/>
                    <a:pt x="3502" y="861"/>
                  </a:cubicBezTo>
                  <a:cubicBezTo>
                    <a:pt x="3565" y="1174"/>
                    <a:pt x="3728" y="1443"/>
                    <a:pt x="3923" y="1681"/>
                  </a:cubicBezTo>
                  <a:cubicBezTo>
                    <a:pt x="4341" y="2188"/>
                    <a:pt x="4539" y="2807"/>
                    <a:pt x="4825" y="3377"/>
                  </a:cubicBezTo>
                  <a:cubicBezTo>
                    <a:pt x="4897" y="3523"/>
                    <a:pt x="4920" y="3641"/>
                    <a:pt x="4748" y="3741"/>
                  </a:cubicBezTo>
                  <a:cubicBezTo>
                    <a:pt x="3951" y="4225"/>
                    <a:pt x="3295" y="4904"/>
                    <a:pt x="2545" y="5449"/>
                  </a:cubicBezTo>
                  <a:cubicBezTo>
                    <a:pt x="1759" y="6022"/>
                    <a:pt x="1006" y="6646"/>
                    <a:pt x="430" y="7449"/>
                  </a:cubicBezTo>
                  <a:cubicBezTo>
                    <a:pt x="298" y="7635"/>
                    <a:pt x="161" y="7816"/>
                    <a:pt x="95" y="8039"/>
                  </a:cubicBezTo>
                  <a:cubicBezTo>
                    <a:pt x="0" y="8360"/>
                    <a:pt x="106" y="8563"/>
                    <a:pt x="421" y="8661"/>
                  </a:cubicBezTo>
                  <a:cubicBezTo>
                    <a:pt x="643" y="8729"/>
                    <a:pt x="872" y="8736"/>
                    <a:pt x="1102" y="8736"/>
                  </a:cubicBezTo>
                  <a:cubicBezTo>
                    <a:pt x="1164" y="8736"/>
                    <a:pt x="1225" y="8735"/>
                    <a:pt x="1287" y="8735"/>
                  </a:cubicBezTo>
                  <a:cubicBezTo>
                    <a:pt x="2216" y="8735"/>
                    <a:pt x="3146" y="8740"/>
                    <a:pt x="4076" y="8740"/>
                  </a:cubicBezTo>
                  <a:cubicBezTo>
                    <a:pt x="4658" y="8740"/>
                    <a:pt x="5239" y="8738"/>
                    <a:pt x="5820" y="8732"/>
                  </a:cubicBezTo>
                  <a:cubicBezTo>
                    <a:pt x="5824" y="8732"/>
                    <a:pt x="5829" y="8732"/>
                    <a:pt x="5833" y="8732"/>
                  </a:cubicBezTo>
                  <a:cubicBezTo>
                    <a:pt x="6177" y="8732"/>
                    <a:pt x="6348" y="8840"/>
                    <a:pt x="6427" y="9188"/>
                  </a:cubicBezTo>
                  <a:cubicBezTo>
                    <a:pt x="6585" y="9916"/>
                    <a:pt x="6802" y="10629"/>
                    <a:pt x="6880" y="11374"/>
                  </a:cubicBezTo>
                  <a:cubicBezTo>
                    <a:pt x="6951" y="12051"/>
                    <a:pt x="7149" y="12222"/>
                    <a:pt x="7834" y="12254"/>
                  </a:cubicBezTo>
                  <a:cubicBezTo>
                    <a:pt x="7891" y="12257"/>
                    <a:pt x="7949" y="12258"/>
                    <a:pt x="8006" y="12258"/>
                  </a:cubicBezTo>
                  <a:cubicBezTo>
                    <a:pt x="8444" y="12258"/>
                    <a:pt x="8879" y="12172"/>
                    <a:pt x="9284" y="12005"/>
                  </a:cubicBezTo>
                  <a:cubicBezTo>
                    <a:pt x="10184" y="11632"/>
                    <a:pt x="11023" y="11125"/>
                    <a:pt x="11954" y="10833"/>
                  </a:cubicBezTo>
                  <a:cubicBezTo>
                    <a:pt x="13969" y="10202"/>
                    <a:pt x="15983" y="9575"/>
                    <a:pt x="17963" y="8841"/>
                  </a:cubicBezTo>
                  <a:cubicBezTo>
                    <a:pt x="19204" y="8380"/>
                    <a:pt x="20502" y="8093"/>
                    <a:pt x="21720" y="7552"/>
                  </a:cubicBezTo>
                  <a:cubicBezTo>
                    <a:pt x="23307" y="6844"/>
                    <a:pt x="24934" y="6245"/>
                    <a:pt x="26636" y="5859"/>
                  </a:cubicBezTo>
                  <a:cubicBezTo>
                    <a:pt x="26832" y="5816"/>
                    <a:pt x="27014" y="5778"/>
                    <a:pt x="27200" y="5778"/>
                  </a:cubicBezTo>
                  <a:cubicBezTo>
                    <a:pt x="27327" y="5778"/>
                    <a:pt x="27456" y="5796"/>
                    <a:pt x="27594" y="5841"/>
                  </a:cubicBezTo>
                  <a:cubicBezTo>
                    <a:pt x="27705" y="5877"/>
                    <a:pt x="27805" y="5895"/>
                    <a:pt x="27895" y="5895"/>
                  </a:cubicBezTo>
                  <a:cubicBezTo>
                    <a:pt x="28154" y="5895"/>
                    <a:pt x="28325" y="5751"/>
                    <a:pt x="28410" y="5506"/>
                  </a:cubicBezTo>
                  <a:cubicBezTo>
                    <a:pt x="28525" y="5165"/>
                    <a:pt x="28356" y="4890"/>
                    <a:pt x="27897" y="4735"/>
                  </a:cubicBezTo>
                  <a:cubicBezTo>
                    <a:pt x="27052" y="4457"/>
                    <a:pt x="26207" y="4182"/>
                    <a:pt x="25336" y="3993"/>
                  </a:cubicBezTo>
                  <a:cubicBezTo>
                    <a:pt x="23877" y="3672"/>
                    <a:pt x="22407" y="3452"/>
                    <a:pt x="20946" y="3159"/>
                  </a:cubicBezTo>
                  <a:cubicBezTo>
                    <a:pt x="18897" y="2752"/>
                    <a:pt x="16877" y="2185"/>
                    <a:pt x="14817" y="1850"/>
                  </a:cubicBezTo>
                  <a:cubicBezTo>
                    <a:pt x="12868" y="1532"/>
                    <a:pt x="10977" y="1036"/>
                    <a:pt x="9083" y="515"/>
                  </a:cubicBezTo>
                  <a:cubicBezTo>
                    <a:pt x="8013" y="220"/>
                    <a:pt x="6924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3972375" y="3515875"/>
              <a:ext cx="564700" cy="88700"/>
            </a:xfrm>
            <a:custGeom>
              <a:avLst/>
              <a:gdLst/>
              <a:ahLst/>
              <a:cxnLst/>
              <a:rect l="l" t="t" r="r" b="b"/>
              <a:pathLst>
                <a:path w="22588" h="3548" extrusionOk="0">
                  <a:moveTo>
                    <a:pt x="4435" y="0"/>
                  </a:moveTo>
                  <a:cubicBezTo>
                    <a:pt x="3973" y="0"/>
                    <a:pt x="3608" y="158"/>
                    <a:pt x="3275" y="493"/>
                  </a:cubicBezTo>
                  <a:cubicBezTo>
                    <a:pt x="2868" y="903"/>
                    <a:pt x="2413" y="1267"/>
                    <a:pt x="1937" y="1605"/>
                  </a:cubicBezTo>
                  <a:cubicBezTo>
                    <a:pt x="1379" y="2001"/>
                    <a:pt x="883" y="2473"/>
                    <a:pt x="381" y="2935"/>
                  </a:cubicBezTo>
                  <a:cubicBezTo>
                    <a:pt x="224" y="3081"/>
                    <a:pt x="38" y="3221"/>
                    <a:pt x="0" y="3445"/>
                  </a:cubicBezTo>
                  <a:cubicBezTo>
                    <a:pt x="89" y="3519"/>
                    <a:pt x="174" y="3532"/>
                    <a:pt x="256" y="3532"/>
                  </a:cubicBezTo>
                  <a:cubicBezTo>
                    <a:pt x="301" y="3532"/>
                    <a:pt x="344" y="3528"/>
                    <a:pt x="387" y="3528"/>
                  </a:cubicBezTo>
                  <a:cubicBezTo>
                    <a:pt x="4092" y="3525"/>
                    <a:pt x="7800" y="3548"/>
                    <a:pt x="11499" y="3221"/>
                  </a:cubicBezTo>
                  <a:cubicBezTo>
                    <a:pt x="12697" y="3112"/>
                    <a:pt x="13889" y="3012"/>
                    <a:pt x="15063" y="2754"/>
                  </a:cubicBezTo>
                  <a:cubicBezTo>
                    <a:pt x="16396" y="2462"/>
                    <a:pt x="17771" y="2382"/>
                    <a:pt x="19089" y="2003"/>
                  </a:cubicBezTo>
                  <a:cubicBezTo>
                    <a:pt x="19688" y="1832"/>
                    <a:pt x="20298" y="1731"/>
                    <a:pt x="20912" y="1637"/>
                  </a:cubicBezTo>
                  <a:cubicBezTo>
                    <a:pt x="21479" y="1548"/>
                    <a:pt x="22046" y="1433"/>
                    <a:pt x="22588" y="1250"/>
                  </a:cubicBezTo>
                  <a:cubicBezTo>
                    <a:pt x="22582" y="1207"/>
                    <a:pt x="22579" y="1164"/>
                    <a:pt x="22574" y="1124"/>
                  </a:cubicBezTo>
                  <a:cubicBezTo>
                    <a:pt x="22018" y="1101"/>
                    <a:pt x="21462" y="1061"/>
                    <a:pt x="20906" y="1058"/>
                  </a:cubicBezTo>
                  <a:cubicBezTo>
                    <a:pt x="18089" y="1041"/>
                    <a:pt x="15278" y="995"/>
                    <a:pt x="12485" y="525"/>
                  </a:cubicBezTo>
                  <a:cubicBezTo>
                    <a:pt x="10659" y="218"/>
                    <a:pt x="8808" y="293"/>
                    <a:pt x="6969" y="198"/>
                  </a:cubicBezTo>
                  <a:cubicBezTo>
                    <a:pt x="6161" y="155"/>
                    <a:pt x="5358" y="49"/>
                    <a:pt x="4553" y="3"/>
                  </a:cubicBezTo>
                  <a:cubicBezTo>
                    <a:pt x="4513" y="1"/>
                    <a:pt x="4473" y="0"/>
                    <a:pt x="4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4056675" y="3433000"/>
              <a:ext cx="405900" cy="86050"/>
            </a:xfrm>
            <a:custGeom>
              <a:avLst/>
              <a:gdLst/>
              <a:ahLst/>
              <a:cxnLst/>
              <a:rect l="l" t="t" r="r" b="b"/>
              <a:pathLst>
                <a:path w="16236" h="3442" extrusionOk="0">
                  <a:moveTo>
                    <a:pt x="894" y="1"/>
                  </a:moveTo>
                  <a:cubicBezTo>
                    <a:pt x="611" y="1"/>
                    <a:pt x="316" y="12"/>
                    <a:pt x="1" y="32"/>
                  </a:cubicBezTo>
                  <a:cubicBezTo>
                    <a:pt x="571" y="731"/>
                    <a:pt x="777" y="1476"/>
                    <a:pt x="1147" y="2141"/>
                  </a:cubicBezTo>
                  <a:cubicBezTo>
                    <a:pt x="1282" y="2381"/>
                    <a:pt x="1433" y="2482"/>
                    <a:pt x="1720" y="2510"/>
                  </a:cubicBezTo>
                  <a:cubicBezTo>
                    <a:pt x="3431" y="2694"/>
                    <a:pt x="5150" y="2657"/>
                    <a:pt x="6863" y="2731"/>
                  </a:cubicBezTo>
                  <a:cubicBezTo>
                    <a:pt x="7628" y="2768"/>
                    <a:pt x="8391" y="2811"/>
                    <a:pt x="9147" y="2934"/>
                  </a:cubicBezTo>
                  <a:cubicBezTo>
                    <a:pt x="11278" y="3273"/>
                    <a:pt x="13431" y="3442"/>
                    <a:pt x="15587" y="3442"/>
                  </a:cubicBezTo>
                  <a:cubicBezTo>
                    <a:pt x="15622" y="3442"/>
                    <a:pt x="15658" y="3442"/>
                    <a:pt x="15694" y="3442"/>
                  </a:cubicBezTo>
                  <a:cubicBezTo>
                    <a:pt x="15838" y="3442"/>
                    <a:pt x="15984" y="3427"/>
                    <a:pt x="16236" y="3416"/>
                  </a:cubicBezTo>
                  <a:cubicBezTo>
                    <a:pt x="16064" y="3321"/>
                    <a:pt x="16012" y="3278"/>
                    <a:pt x="15958" y="3264"/>
                  </a:cubicBezTo>
                  <a:cubicBezTo>
                    <a:pt x="14001" y="2826"/>
                    <a:pt x="12052" y="2347"/>
                    <a:pt x="10084" y="1966"/>
                  </a:cubicBezTo>
                  <a:cubicBezTo>
                    <a:pt x="8419" y="1645"/>
                    <a:pt x="6746" y="1402"/>
                    <a:pt x="5133" y="849"/>
                  </a:cubicBezTo>
                  <a:cubicBezTo>
                    <a:pt x="4250" y="551"/>
                    <a:pt x="3339" y="356"/>
                    <a:pt x="2433" y="155"/>
                  </a:cubicBezTo>
                  <a:cubicBezTo>
                    <a:pt x="1937" y="44"/>
                    <a:pt x="1440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4120425" y="3598175"/>
              <a:ext cx="271825" cy="93100"/>
            </a:xfrm>
            <a:custGeom>
              <a:avLst/>
              <a:gdLst/>
              <a:ahLst/>
              <a:cxnLst/>
              <a:rect l="l" t="t" r="r" b="b"/>
              <a:pathLst>
                <a:path w="10873" h="3724" extrusionOk="0">
                  <a:moveTo>
                    <a:pt x="10872" y="1"/>
                  </a:moveTo>
                  <a:cubicBezTo>
                    <a:pt x="7265" y="883"/>
                    <a:pt x="3651" y="978"/>
                    <a:pt x="1" y="1090"/>
                  </a:cubicBezTo>
                  <a:cubicBezTo>
                    <a:pt x="147" y="1946"/>
                    <a:pt x="425" y="2712"/>
                    <a:pt x="511" y="3514"/>
                  </a:cubicBezTo>
                  <a:cubicBezTo>
                    <a:pt x="528" y="3671"/>
                    <a:pt x="640" y="3703"/>
                    <a:pt x="775" y="3717"/>
                  </a:cubicBezTo>
                  <a:cubicBezTo>
                    <a:pt x="821" y="3721"/>
                    <a:pt x="866" y="3723"/>
                    <a:pt x="911" y="3723"/>
                  </a:cubicBezTo>
                  <a:cubicBezTo>
                    <a:pt x="1176" y="3723"/>
                    <a:pt x="1424" y="3654"/>
                    <a:pt x="1674" y="3551"/>
                  </a:cubicBezTo>
                  <a:cubicBezTo>
                    <a:pt x="2806" y="3087"/>
                    <a:pt x="3872" y="2488"/>
                    <a:pt x="5053" y="2141"/>
                  </a:cubicBezTo>
                  <a:cubicBezTo>
                    <a:pt x="6881" y="1606"/>
                    <a:pt x="8686" y="1012"/>
                    <a:pt x="10465" y="330"/>
                  </a:cubicBezTo>
                  <a:cubicBezTo>
                    <a:pt x="10591" y="282"/>
                    <a:pt x="10752" y="282"/>
                    <a:pt x="10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4229650" y="3741300"/>
              <a:ext cx="56075" cy="37525"/>
            </a:xfrm>
            <a:custGeom>
              <a:avLst/>
              <a:gdLst/>
              <a:ahLst/>
              <a:cxnLst/>
              <a:rect l="l" t="t" r="r" b="b"/>
              <a:pathLst>
                <a:path w="2243" h="1501" extrusionOk="0">
                  <a:moveTo>
                    <a:pt x="1652" y="9"/>
                  </a:moveTo>
                  <a:cubicBezTo>
                    <a:pt x="1096" y="90"/>
                    <a:pt x="575" y="333"/>
                    <a:pt x="156" y="712"/>
                  </a:cubicBezTo>
                  <a:cubicBezTo>
                    <a:pt x="45" y="812"/>
                    <a:pt x="10" y="955"/>
                    <a:pt x="7" y="1104"/>
                  </a:cubicBezTo>
                  <a:cubicBezTo>
                    <a:pt x="0" y="1333"/>
                    <a:pt x="123" y="1501"/>
                    <a:pt x="302" y="1501"/>
                  </a:cubicBezTo>
                  <a:cubicBezTo>
                    <a:pt x="342" y="1501"/>
                    <a:pt x="386" y="1492"/>
                    <a:pt x="431" y="1474"/>
                  </a:cubicBezTo>
                  <a:cubicBezTo>
                    <a:pt x="941" y="1256"/>
                    <a:pt x="1440" y="1010"/>
                    <a:pt x="1921" y="734"/>
                  </a:cubicBezTo>
                  <a:cubicBezTo>
                    <a:pt x="2102" y="637"/>
                    <a:pt x="2242" y="402"/>
                    <a:pt x="2185" y="213"/>
                  </a:cubicBezTo>
                  <a:cubicBezTo>
                    <a:pt x="2119" y="1"/>
                    <a:pt x="1844" y="47"/>
                    <a:pt x="165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2"/>
            <p:cNvSpPr/>
            <p:nvPr/>
          </p:nvSpPr>
          <p:spPr>
            <a:xfrm>
              <a:off x="4228025" y="3949750"/>
              <a:ext cx="27475" cy="69300"/>
            </a:xfrm>
            <a:custGeom>
              <a:avLst/>
              <a:gdLst/>
              <a:ahLst/>
              <a:cxnLst/>
              <a:rect l="l" t="t" r="r" b="b"/>
              <a:pathLst>
                <a:path w="1099" h="2772" extrusionOk="0">
                  <a:moveTo>
                    <a:pt x="697" y="0"/>
                  </a:moveTo>
                  <a:cubicBezTo>
                    <a:pt x="690" y="0"/>
                    <a:pt x="682" y="1"/>
                    <a:pt x="674" y="1"/>
                  </a:cubicBezTo>
                  <a:cubicBezTo>
                    <a:pt x="476" y="13"/>
                    <a:pt x="428" y="193"/>
                    <a:pt x="382" y="351"/>
                  </a:cubicBezTo>
                  <a:cubicBezTo>
                    <a:pt x="367" y="411"/>
                    <a:pt x="356" y="471"/>
                    <a:pt x="350" y="534"/>
                  </a:cubicBezTo>
                  <a:cubicBezTo>
                    <a:pt x="256" y="1101"/>
                    <a:pt x="221" y="1680"/>
                    <a:pt x="55" y="2236"/>
                  </a:cubicBezTo>
                  <a:cubicBezTo>
                    <a:pt x="1" y="2417"/>
                    <a:pt x="9" y="2603"/>
                    <a:pt x="153" y="2772"/>
                  </a:cubicBezTo>
                  <a:cubicBezTo>
                    <a:pt x="485" y="2669"/>
                    <a:pt x="749" y="2483"/>
                    <a:pt x="863" y="2153"/>
                  </a:cubicBezTo>
                  <a:cubicBezTo>
                    <a:pt x="1070" y="1557"/>
                    <a:pt x="1098" y="944"/>
                    <a:pt x="981" y="328"/>
                  </a:cubicBezTo>
                  <a:cubicBezTo>
                    <a:pt x="948" y="165"/>
                    <a:pt x="883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2"/>
            <p:cNvSpPr/>
            <p:nvPr/>
          </p:nvSpPr>
          <p:spPr>
            <a:xfrm>
              <a:off x="4190200" y="3803075"/>
              <a:ext cx="63725" cy="89500"/>
            </a:xfrm>
            <a:custGeom>
              <a:avLst/>
              <a:gdLst/>
              <a:ahLst/>
              <a:cxnLst/>
              <a:rect l="l" t="t" r="r" b="b"/>
              <a:pathLst>
                <a:path w="2549" h="3580" extrusionOk="0">
                  <a:moveTo>
                    <a:pt x="486" y="1"/>
                  </a:moveTo>
                  <a:cubicBezTo>
                    <a:pt x="421" y="1"/>
                    <a:pt x="353" y="21"/>
                    <a:pt x="282" y="71"/>
                  </a:cubicBezTo>
                  <a:cubicBezTo>
                    <a:pt x="1" y="272"/>
                    <a:pt x="204" y="527"/>
                    <a:pt x="316" y="731"/>
                  </a:cubicBezTo>
                  <a:cubicBezTo>
                    <a:pt x="766" y="1541"/>
                    <a:pt x="1316" y="2295"/>
                    <a:pt x="1677" y="3155"/>
                  </a:cubicBezTo>
                  <a:cubicBezTo>
                    <a:pt x="1723" y="3246"/>
                    <a:pt x="1780" y="3335"/>
                    <a:pt x="1852" y="3410"/>
                  </a:cubicBezTo>
                  <a:cubicBezTo>
                    <a:pt x="1934" y="3507"/>
                    <a:pt x="2034" y="3579"/>
                    <a:pt x="2153" y="3579"/>
                  </a:cubicBezTo>
                  <a:cubicBezTo>
                    <a:pt x="2196" y="3579"/>
                    <a:pt x="2240" y="3570"/>
                    <a:pt x="2287" y="3550"/>
                  </a:cubicBezTo>
                  <a:cubicBezTo>
                    <a:pt x="2482" y="3467"/>
                    <a:pt x="2548" y="3301"/>
                    <a:pt x="2548" y="3083"/>
                  </a:cubicBezTo>
                  <a:cubicBezTo>
                    <a:pt x="2534" y="3006"/>
                    <a:pt x="2514" y="2934"/>
                    <a:pt x="2488" y="2862"/>
                  </a:cubicBezTo>
                  <a:cubicBezTo>
                    <a:pt x="2101" y="1925"/>
                    <a:pt x="1574" y="1054"/>
                    <a:pt x="918" y="281"/>
                  </a:cubicBezTo>
                  <a:cubicBezTo>
                    <a:pt x="803" y="147"/>
                    <a:pt x="657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4133400" y="3856425"/>
              <a:ext cx="49375" cy="64350"/>
            </a:xfrm>
            <a:custGeom>
              <a:avLst/>
              <a:gdLst/>
              <a:ahLst/>
              <a:cxnLst/>
              <a:rect l="l" t="t" r="r" b="b"/>
              <a:pathLst>
                <a:path w="1975" h="2574" extrusionOk="0">
                  <a:moveTo>
                    <a:pt x="1684" y="1"/>
                  </a:moveTo>
                  <a:cubicBezTo>
                    <a:pt x="1638" y="1"/>
                    <a:pt x="1588" y="13"/>
                    <a:pt x="1536" y="41"/>
                  </a:cubicBezTo>
                  <a:cubicBezTo>
                    <a:pt x="863" y="387"/>
                    <a:pt x="379" y="940"/>
                    <a:pt x="35" y="1608"/>
                  </a:cubicBezTo>
                  <a:cubicBezTo>
                    <a:pt x="1" y="1677"/>
                    <a:pt x="15" y="1771"/>
                    <a:pt x="6" y="1872"/>
                  </a:cubicBezTo>
                  <a:cubicBezTo>
                    <a:pt x="21" y="1978"/>
                    <a:pt x="18" y="2104"/>
                    <a:pt x="55" y="2218"/>
                  </a:cubicBezTo>
                  <a:cubicBezTo>
                    <a:pt x="112" y="2396"/>
                    <a:pt x="201" y="2574"/>
                    <a:pt x="428" y="2574"/>
                  </a:cubicBezTo>
                  <a:cubicBezTo>
                    <a:pt x="430" y="2574"/>
                    <a:pt x="432" y="2574"/>
                    <a:pt x="434" y="2574"/>
                  </a:cubicBezTo>
                  <a:cubicBezTo>
                    <a:pt x="617" y="2574"/>
                    <a:pt x="772" y="2449"/>
                    <a:pt x="794" y="2296"/>
                  </a:cubicBezTo>
                  <a:cubicBezTo>
                    <a:pt x="877" y="1754"/>
                    <a:pt x="1299" y="1465"/>
                    <a:pt x="1608" y="1087"/>
                  </a:cubicBezTo>
                  <a:cubicBezTo>
                    <a:pt x="1777" y="880"/>
                    <a:pt x="1946" y="668"/>
                    <a:pt x="1963" y="385"/>
                  </a:cubicBezTo>
                  <a:cubicBezTo>
                    <a:pt x="1975" y="165"/>
                    <a:pt x="1852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4104250" y="4067175"/>
              <a:ext cx="73800" cy="30625"/>
            </a:xfrm>
            <a:custGeom>
              <a:avLst/>
              <a:gdLst/>
              <a:ahLst/>
              <a:cxnLst/>
              <a:rect l="l" t="t" r="r" b="b"/>
              <a:pathLst>
                <a:path w="2952" h="1225" extrusionOk="0">
                  <a:moveTo>
                    <a:pt x="2407" y="0"/>
                  </a:moveTo>
                  <a:cubicBezTo>
                    <a:pt x="1917" y="58"/>
                    <a:pt x="1402" y="104"/>
                    <a:pt x="909" y="253"/>
                  </a:cubicBezTo>
                  <a:cubicBezTo>
                    <a:pt x="674" y="324"/>
                    <a:pt x="442" y="410"/>
                    <a:pt x="215" y="508"/>
                  </a:cubicBezTo>
                  <a:cubicBezTo>
                    <a:pt x="75" y="568"/>
                    <a:pt x="0" y="700"/>
                    <a:pt x="15" y="857"/>
                  </a:cubicBezTo>
                  <a:cubicBezTo>
                    <a:pt x="29" y="1018"/>
                    <a:pt x="129" y="1118"/>
                    <a:pt x="281" y="1161"/>
                  </a:cubicBezTo>
                  <a:cubicBezTo>
                    <a:pt x="379" y="1190"/>
                    <a:pt x="486" y="1224"/>
                    <a:pt x="590" y="1224"/>
                  </a:cubicBezTo>
                  <a:cubicBezTo>
                    <a:pt x="608" y="1224"/>
                    <a:pt x="625" y="1223"/>
                    <a:pt x="642" y="1221"/>
                  </a:cubicBezTo>
                  <a:cubicBezTo>
                    <a:pt x="1336" y="1147"/>
                    <a:pt x="2012" y="935"/>
                    <a:pt x="2622" y="594"/>
                  </a:cubicBezTo>
                  <a:cubicBezTo>
                    <a:pt x="2786" y="505"/>
                    <a:pt x="2952" y="344"/>
                    <a:pt x="2900" y="149"/>
                  </a:cubicBezTo>
                  <a:cubicBezTo>
                    <a:pt x="2868" y="27"/>
                    <a:pt x="2789" y="4"/>
                    <a:pt x="2695" y="4"/>
                  </a:cubicBezTo>
                  <a:cubicBezTo>
                    <a:pt x="2637" y="4"/>
                    <a:pt x="2573" y="13"/>
                    <a:pt x="2512" y="13"/>
                  </a:cubicBezTo>
                  <a:cubicBezTo>
                    <a:pt x="2476" y="13"/>
                    <a:pt x="2440" y="1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4048150" y="3756850"/>
              <a:ext cx="123025" cy="41125"/>
            </a:xfrm>
            <a:custGeom>
              <a:avLst/>
              <a:gdLst/>
              <a:ahLst/>
              <a:cxnLst/>
              <a:rect l="l" t="t" r="r" b="b"/>
              <a:pathLst>
                <a:path w="4921" h="1645" extrusionOk="0">
                  <a:moveTo>
                    <a:pt x="3663" y="1"/>
                  </a:moveTo>
                  <a:cubicBezTo>
                    <a:pt x="3233" y="49"/>
                    <a:pt x="2700" y="110"/>
                    <a:pt x="2164" y="153"/>
                  </a:cubicBezTo>
                  <a:cubicBezTo>
                    <a:pt x="1462" y="207"/>
                    <a:pt x="869" y="557"/>
                    <a:pt x="319" y="975"/>
                  </a:cubicBezTo>
                  <a:cubicBezTo>
                    <a:pt x="150" y="1107"/>
                    <a:pt x="1" y="1293"/>
                    <a:pt x="93" y="1508"/>
                  </a:cubicBezTo>
                  <a:cubicBezTo>
                    <a:pt x="138" y="1612"/>
                    <a:pt x="208" y="1645"/>
                    <a:pt x="285" y="1645"/>
                  </a:cubicBezTo>
                  <a:cubicBezTo>
                    <a:pt x="383" y="1645"/>
                    <a:pt x="493" y="1592"/>
                    <a:pt x="580" y="1568"/>
                  </a:cubicBezTo>
                  <a:cubicBezTo>
                    <a:pt x="1497" y="1313"/>
                    <a:pt x="2408" y="1058"/>
                    <a:pt x="3370" y="1029"/>
                  </a:cubicBezTo>
                  <a:cubicBezTo>
                    <a:pt x="3574" y="1026"/>
                    <a:pt x="3780" y="986"/>
                    <a:pt x="3984" y="958"/>
                  </a:cubicBezTo>
                  <a:cubicBezTo>
                    <a:pt x="4210" y="929"/>
                    <a:pt x="4434" y="883"/>
                    <a:pt x="4634" y="769"/>
                  </a:cubicBezTo>
                  <a:cubicBezTo>
                    <a:pt x="4752" y="697"/>
                    <a:pt x="4921" y="648"/>
                    <a:pt x="4906" y="468"/>
                  </a:cubicBezTo>
                  <a:cubicBezTo>
                    <a:pt x="4901" y="330"/>
                    <a:pt x="4763" y="279"/>
                    <a:pt x="4660" y="213"/>
                  </a:cubicBezTo>
                  <a:cubicBezTo>
                    <a:pt x="4385" y="55"/>
                    <a:pt x="4078" y="4"/>
                    <a:pt x="3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4087125" y="3970325"/>
              <a:ext cx="19800" cy="59525"/>
            </a:xfrm>
            <a:custGeom>
              <a:avLst/>
              <a:gdLst/>
              <a:ahLst/>
              <a:cxnLst/>
              <a:rect l="l" t="t" r="r" b="b"/>
              <a:pathLst>
                <a:path w="792" h="2381" extrusionOk="0">
                  <a:moveTo>
                    <a:pt x="588" y="0"/>
                  </a:moveTo>
                  <a:cubicBezTo>
                    <a:pt x="207" y="32"/>
                    <a:pt x="29" y="238"/>
                    <a:pt x="15" y="565"/>
                  </a:cubicBezTo>
                  <a:cubicBezTo>
                    <a:pt x="1" y="975"/>
                    <a:pt x="6" y="1390"/>
                    <a:pt x="18" y="1800"/>
                  </a:cubicBezTo>
                  <a:cubicBezTo>
                    <a:pt x="23" y="2041"/>
                    <a:pt x="135" y="2241"/>
                    <a:pt x="364" y="2341"/>
                  </a:cubicBezTo>
                  <a:cubicBezTo>
                    <a:pt x="415" y="2364"/>
                    <a:pt x="468" y="2380"/>
                    <a:pt x="516" y="2380"/>
                  </a:cubicBezTo>
                  <a:cubicBezTo>
                    <a:pt x="596" y="2380"/>
                    <a:pt x="660" y="2334"/>
                    <a:pt x="665" y="2190"/>
                  </a:cubicBezTo>
                  <a:cubicBezTo>
                    <a:pt x="694" y="1473"/>
                    <a:pt x="791" y="751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3968150" y="3854200"/>
              <a:ext cx="43150" cy="72200"/>
            </a:xfrm>
            <a:custGeom>
              <a:avLst/>
              <a:gdLst/>
              <a:ahLst/>
              <a:cxnLst/>
              <a:rect l="l" t="t" r="r" b="b"/>
              <a:pathLst>
                <a:path w="1726" h="2888" extrusionOk="0">
                  <a:moveTo>
                    <a:pt x="1588" y="1"/>
                  </a:moveTo>
                  <a:cubicBezTo>
                    <a:pt x="633" y="611"/>
                    <a:pt x="129" y="1433"/>
                    <a:pt x="6" y="2496"/>
                  </a:cubicBezTo>
                  <a:cubicBezTo>
                    <a:pt x="0" y="2580"/>
                    <a:pt x="12" y="2660"/>
                    <a:pt x="40" y="2737"/>
                  </a:cubicBezTo>
                  <a:cubicBezTo>
                    <a:pt x="69" y="2827"/>
                    <a:pt x="114" y="2888"/>
                    <a:pt x="175" y="2888"/>
                  </a:cubicBezTo>
                  <a:cubicBezTo>
                    <a:pt x="211" y="2888"/>
                    <a:pt x="253" y="2866"/>
                    <a:pt x="301" y="2817"/>
                  </a:cubicBezTo>
                  <a:cubicBezTo>
                    <a:pt x="883" y="2219"/>
                    <a:pt x="1244" y="1479"/>
                    <a:pt x="1619" y="754"/>
                  </a:cubicBezTo>
                  <a:cubicBezTo>
                    <a:pt x="1725" y="551"/>
                    <a:pt x="1714" y="310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3885050" y="4050925"/>
              <a:ext cx="48025" cy="68400"/>
            </a:xfrm>
            <a:custGeom>
              <a:avLst/>
              <a:gdLst/>
              <a:ahLst/>
              <a:cxnLst/>
              <a:rect l="l" t="t" r="r" b="b"/>
              <a:pathLst>
                <a:path w="1921" h="2736" extrusionOk="0">
                  <a:moveTo>
                    <a:pt x="1680" y="0"/>
                  </a:moveTo>
                  <a:lnTo>
                    <a:pt x="1680" y="0"/>
                  </a:lnTo>
                  <a:cubicBezTo>
                    <a:pt x="935" y="544"/>
                    <a:pt x="445" y="1238"/>
                    <a:pt x="101" y="2043"/>
                  </a:cubicBezTo>
                  <a:cubicBezTo>
                    <a:pt x="0" y="2269"/>
                    <a:pt x="66" y="2490"/>
                    <a:pt x="273" y="2648"/>
                  </a:cubicBezTo>
                  <a:cubicBezTo>
                    <a:pt x="345" y="2704"/>
                    <a:pt x="425" y="2736"/>
                    <a:pt x="496" y="2736"/>
                  </a:cubicBezTo>
                  <a:cubicBezTo>
                    <a:pt x="581" y="2736"/>
                    <a:pt x="654" y="2691"/>
                    <a:pt x="688" y="2590"/>
                  </a:cubicBezTo>
                  <a:cubicBezTo>
                    <a:pt x="883" y="1983"/>
                    <a:pt x="1353" y="1553"/>
                    <a:pt x="1657" y="1020"/>
                  </a:cubicBezTo>
                  <a:cubicBezTo>
                    <a:pt x="1828" y="725"/>
                    <a:pt x="1920" y="415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3807050" y="4181350"/>
              <a:ext cx="46925" cy="49975"/>
            </a:xfrm>
            <a:custGeom>
              <a:avLst/>
              <a:gdLst/>
              <a:ahLst/>
              <a:cxnLst/>
              <a:rect l="l" t="t" r="r" b="b"/>
              <a:pathLst>
                <a:path w="1877" h="1999" extrusionOk="0">
                  <a:moveTo>
                    <a:pt x="1453" y="1"/>
                  </a:moveTo>
                  <a:cubicBezTo>
                    <a:pt x="1235" y="1"/>
                    <a:pt x="1049" y="84"/>
                    <a:pt x="920" y="256"/>
                  </a:cubicBezTo>
                  <a:cubicBezTo>
                    <a:pt x="653" y="623"/>
                    <a:pt x="398" y="992"/>
                    <a:pt x="149" y="1368"/>
                  </a:cubicBezTo>
                  <a:cubicBezTo>
                    <a:pt x="26" y="1554"/>
                    <a:pt x="0" y="1760"/>
                    <a:pt x="203" y="1912"/>
                  </a:cubicBezTo>
                  <a:cubicBezTo>
                    <a:pt x="285" y="1972"/>
                    <a:pt x="366" y="1999"/>
                    <a:pt x="442" y="1999"/>
                  </a:cubicBezTo>
                  <a:cubicBezTo>
                    <a:pt x="559" y="1999"/>
                    <a:pt x="668" y="1937"/>
                    <a:pt x="759" y="1840"/>
                  </a:cubicBezTo>
                  <a:cubicBezTo>
                    <a:pt x="1146" y="1413"/>
                    <a:pt x="1487" y="949"/>
                    <a:pt x="1739" y="434"/>
                  </a:cubicBezTo>
                  <a:cubicBezTo>
                    <a:pt x="1877" y="156"/>
                    <a:pt x="1754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2"/>
          <p:cNvSpPr/>
          <p:nvPr/>
        </p:nvSpPr>
        <p:spPr>
          <a:xfrm>
            <a:off x="8315845" y="4421634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/>
          <p:nvPr/>
        </p:nvSpPr>
        <p:spPr>
          <a:xfrm rot="-1177723">
            <a:off x="3022555" y="178253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650596" y="4359515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05151" y="3468813"/>
            <a:ext cx="2234735" cy="64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/>
            <a:r>
              <a:rPr lang="en-US" sz="2000" b="1" dirty="0" smtClean="0">
                <a:solidFill>
                  <a:schemeClr val="tx1"/>
                </a:solidFill>
                <a:latin typeface="Pangolin" panose="020B0604020202020204" charset="0"/>
              </a:rPr>
              <a:t>700 $</a:t>
            </a:r>
            <a:endParaRPr lang="en-US" sz="2000" b="1" dirty="0">
              <a:solidFill>
                <a:schemeClr val="tx1"/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/>
          <p:nvPr/>
        </p:nvSpPr>
        <p:spPr>
          <a:xfrm>
            <a:off x="451411" y="948490"/>
            <a:ext cx="1586017" cy="158601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205150" y="2813289"/>
            <a:ext cx="4214449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Sehedule</a:t>
            </a:r>
            <a:r>
              <a:rPr lang="en-US" dirty="0" smtClean="0"/>
              <a:t> of study</a:t>
            </a:r>
            <a:endParaRPr dirty="0"/>
          </a:p>
        </p:txBody>
      </p:sp>
      <p:sp>
        <p:nvSpPr>
          <p:cNvPr id="598" name="Google Shape;598;p62"/>
          <p:cNvSpPr txBox="1">
            <a:spLocks noGrp="1"/>
          </p:cNvSpPr>
          <p:nvPr>
            <p:ph type="title" idx="2"/>
          </p:nvPr>
        </p:nvSpPr>
        <p:spPr>
          <a:xfrm>
            <a:off x="650596" y="1002449"/>
            <a:ext cx="1649700" cy="14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600" name="Google Shape;600;p62"/>
          <p:cNvGrpSpPr/>
          <p:nvPr/>
        </p:nvGrpSpPr>
        <p:grpSpPr>
          <a:xfrm rot="-489574">
            <a:off x="2748733" y="427385"/>
            <a:ext cx="1070034" cy="1042210"/>
            <a:chOff x="3807050" y="3407250"/>
            <a:chExt cx="846075" cy="824075"/>
          </a:xfrm>
        </p:grpSpPr>
        <p:sp>
          <p:nvSpPr>
            <p:cNvPr id="601" name="Google Shape;601;p62"/>
            <p:cNvSpPr/>
            <p:nvPr/>
          </p:nvSpPr>
          <p:spPr>
            <a:xfrm>
              <a:off x="3940000" y="3407250"/>
              <a:ext cx="713125" cy="306475"/>
            </a:xfrm>
            <a:custGeom>
              <a:avLst/>
              <a:gdLst/>
              <a:ahLst/>
              <a:cxnLst/>
              <a:rect l="l" t="t" r="r" b="b"/>
              <a:pathLst>
                <a:path w="28525" h="12259" extrusionOk="0">
                  <a:moveTo>
                    <a:pt x="5559" y="1032"/>
                  </a:moveTo>
                  <a:cubicBezTo>
                    <a:pt x="6107" y="1032"/>
                    <a:pt x="6605" y="1074"/>
                    <a:pt x="7100" y="1188"/>
                  </a:cubicBezTo>
                  <a:cubicBezTo>
                    <a:pt x="8009" y="1389"/>
                    <a:pt x="8920" y="1581"/>
                    <a:pt x="9803" y="1881"/>
                  </a:cubicBezTo>
                  <a:cubicBezTo>
                    <a:pt x="11413" y="2432"/>
                    <a:pt x="13089" y="2678"/>
                    <a:pt x="14754" y="2996"/>
                  </a:cubicBezTo>
                  <a:cubicBezTo>
                    <a:pt x="16719" y="3380"/>
                    <a:pt x="18671" y="3858"/>
                    <a:pt x="20625" y="4297"/>
                  </a:cubicBezTo>
                  <a:cubicBezTo>
                    <a:pt x="20682" y="4308"/>
                    <a:pt x="20731" y="4351"/>
                    <a:pt x="20906" y="4446"/>
                  </a:cubicBezTo>
                  <a:lnTo>
                    <a:pt x="20903" y="4446"/>
                  </a:lnTo>
                  <a:cubicBezTo>
                    <a:pt x="20651" y="4457"/>
                    <a:pt x="20505" y="4472"/>
                    <a:pt x="20364" y="4475"/>
                  </a:cubicBezTo>
                  <a:cubicBezTo>
                    <a:pt x="20329" y="4475"/>
                    <a:pt x="20293" y="4475"/>
                    <a:pt x="20258" y="4475"/>
                  </a:cubicBezTo>
                  <a:cubicBezTo>
                    <a:pt x="18102" y="4475"/>
                    <a:pt x="15945" y="4303"/>
                    <a:pt x="13814" y="3964"/>
                  </a:cubicBezTo>
                  <a:cubicBezTo>
                    <a:pt x="13060" y="3844"/>
                    <a:pt x="12295" y="3798"/>
                    <a:pt x="11533" y="3764"/>
                  </a:cubicBezTo>
                  <a:cubicBezTo>
                    <a:pt x="9820" y="3689"/>
                    <a:pt x="8100" y="3727"/>
                    <a:pt x="6390" y="3543"/>
                  </a:cubicBezTo>
                  <a:cubicBezTo>
                    <a:pt x="6103" y="3515"/>
                    <a:pt x="5951" y="3414"/>
                    <a:pt x="5817" y="3171"/>
                  </a:cubicBezTo>
                  <a:cubicBezTo>
                    <a:pt x="5444" y="2506"/>
                    <a:pt x="5241" y="1761"/>
                    <a:pt x="4668" y="1062"/>
                  </a:cubicBezTo>
                  <a:cubicBezTo>
                    <a:pt x="4982" y="1043"/>
                    <a:pt x="5277" y="1032"/>
                    <a:pt x="5559" y="1032"/>
                  </a:cubicBezTo>
                  <a:close/>
                  <a:moveTo>
                    <a:pt x="5731" y="4345"/>
                  </a:moveTo>
                  <a:cubicBezTo>
                    <a:pt x="5770" y="4345"/>
                    <a:pt x="5809" y="4346"/>
                    <a:pt x="5848" y="4348"/>
                  </a:cubicBezTo>
                  <a:cubicBezTo>
                    <a:pt x="6656" y="4394"/>
                    <a:pt x="7459" y="4500"/>
                    <a:pt x="8264" y="4543"/>
                  </a:cubicBezTo>
                  <a:cubicBezTo>
                    <a:pt x="10103" y="4641"/>
                    <a:pt x="11957" y="4566"/>
                    <a:pt x="13780" y="4873"/>
                  </a:cubicBezTo>
                  <a:cubicBezTo>
                    <a:pt x="16570" y="5343"/>
                    <a:pt x="19384" y="5389"/>
                    <a:pt x="22204" y="5403"/>
                  </a:cubicBezTo>
                  <a:cubicBezTo>
                    <a:pt x="22757" y="5406"/>
                    <a:pt x="23316" y="5446"/>
                    <a:pt x="23871" y="5472"/>
                  </a:cubicBezTo>
                  <a:cubicBezTo>
                    <a:pt x="23877" y="5512"/>
                    <a:pt x="23880" y="5555"/>
                    <a:pt x="23886" y="5595"/>
                  </a:cubicBezTo>
                  <a:lnTo>
                    <a:pt x="23883" y="5595"/>
                  </a:lnTo>
                  <a:cubicBezTo>
                    <a:pt x="23341" y="5778"/>
                    <a:pt x="22774" y="5893"/>
                    <a:pt x="22210" y="5982"/>
                  </a:cubicBezTo>
                  <a:cubicBezTo>
                    <a:pt x="21596" y="6076"/>
                    <a:pt x="20986" y="6177"/>
                    <a:pt x="20384" y="6351"/>
                  </a:cubicBezTo>
                  <a:cubicBezTo>
                    <a:pt x="19066" y="6727"/>
                    <a:pt x="17694" y="6807"/>
                    <a:pt x="16358" y="7099"/>
                  </a:cubicBezTo>
                  <a:cubicBezTo>
                    <a:pt x="15184" y="7360"/>
                    <a:pt x="13992" y="7457"/>
                    <a:pt x="12797" y="7566"/>
                  </a:cubicBezTo>
                  <a:cubicBezTo>
                    <a:pt x="9095" y="7893"/>
                    <a:pt x="5390" y="7870"/>
                    <a:pt x="1682" y="7873"/>
                  </a:cubicBezTo>
                  <a:cubicBezTo>
                    <a:pt x="1640" y="7873"/>
                    <a:pt x="1597" y="7877"/>
                    <a:pt x="1553" y="7877"/>
                  </a:cubicBezTo>
                  <a:cubicBezTo>
                    <a:pt x="1472" y="7877"/>
                    <a:pt x="1386" y="7864"/>
                    <a:pt x="1295" y="7790"/>
                  </a:cubicBezTo>
                  <a:cubicBezTo>
                    <a:pt x="1333" y="7566"/>
                    <a:pt x="1519" y="7426"/>
                    <a:pt x="1676" y="7280"/>
                  </a:cubicBezTo>
                  <a:cubicBezTo>
                    <a:pt x="2181" y="6818"/>
                    <a:pt x="2676" y="6348"/>
                    <a:pt x="3235" y="5950"/>
                  </a:cubicBezTo>
                  <a:cubicBezTo>
                    <a:pt x="3708" y="5615"/>
                    <a:pt x="4166" y="5251"/>
                    <a:pt x="4570" y="4838"/>
                  </a:cubicBezTo>
                  <a:cubicBezTo>
                    <a:pt x="4904" y="4505"/>
                    <a:pt x="5269" y="4345"/>
                    <a:pt x="5731" y="4345"/>
                  </a:cubicBezTo>
                  <a:close/>
                  <a:moveTo>
                    <a:pt x="18086" y="7638"/>
                  </a:moveTo>
                  <a:lnTo>
                    <a:pt x="18086" y="7638"/>
                  </a:lnTo>
                  <a:cubicBezTo>
                    <a:pt x="17969" y="7922"/>
                    <a:pt x="17808" y="7922"/>
                    <a:pt x="17682" y="7970"/>
                  </a:cubicBezTo>
                  <a:lnTo>
                    <a:pt x="17682" y="7967"/>
                  </a:lnTo>
                  <a:cubicBezTo>
                    <a:pt x="15903" y="8649"/>
                    <a:pt x="14095" y="9243"/>
                    <a:pt x="12270" y="9781"/>
                  </a:cubicBezTo>
                  <a:cubicBezTo>
                    <a:pt x="11089" y="10128"/>
                    <a:pt x="10020" y="10727"/>
                    <a:pt x="8891" y="11188"/>
                  </a:cubicBezTo>
                  <a:cubicBezTo>
                    <a:pt x="8641" y="11294"/>
                    <a:pt x="8391" y="11363"/>
                    <a:pt x="8127" y="11363"/>
                  </a:cubicBezTo>
                  <a:cubicBezTo>
                    <a:pt x="8082" y="11363"/>
                    <a:pt x="8037" y="11361"/>
                    <a:pt x="7992" y="11357"/>
                  </a:cubicBezTo>
                  <a:cubicBezTo>
                    <a:pt x="7857" y="11343"/>
                    <a:pt x="7742" y="11311"/>
                    <a:pt x="7728" y="11151"/>
                  </a:cubicBezTo>
                  <a:cubicBezTo>
                    <a:pt x="7642" y="10351"/>
                    <a:pt x="7361" y="9586"/>
                    <a:pt x="7218" y="8730"/>
                  </a:cubicBezTo>
                  <a:cubicBezTo>
                    <a:pt x="10868" y="8615"/>
                    <a:pt x="14482" y="8520"/>
                    <a:pt x="18086" y="7638"/>
                  </a:cubicBezTo>
                  <a:close/>
                  <a:moveTo>
                    <a:pt x="5724" y="0"/>
                  </a:moveTo>
                  <a:cubicBezTo>
                    <a:pt x="5560" y="0"/>
                    <a:pt x="5393" y="5"/>
                    <a:pt x="5224" y="13"/>
                  </a:cubicBezTo>
                  <a:lnTo>
                    <a:pt x="4227" y="13"/>
                  </a:lnTo>
                  <a:cubicBezTo>
                    <a:pt x="4186" y="13"/>
                    <a:pt x="4143" y="16"/>
                    <a:pt x="4103" y="19"/>
                  </a:cubicBezTo>
                  <a:cubicBezTo>
                    <a:pt x="3559" y="76"/>
                    <a:pt x="3387" y="320"/>
                    <a:pt x="3502" y="861"/>
                  </a:cubicBezTo>
                  <a:cubicBezTo>
                    <a:pt x="3565" y="1174"/>
                    <a:pt x="3728" y="1443"/>
                    <a:pt x="3923" y="1681"/>
                  </a:cubicBezTo>
                  <a:cubicBezTo>
                    <a:pt x="4341" y="2188"/>
                    <a:pt x="4539" y="2807"/>
                    <a:pt x="4825" y="3377"/>
                  </a:cubicBezTo>
                  <a:cubicBezTo>
                    <a:pt x="4897" y="3523"/>
                    <a:pt x="4920" y="3641"/>
                    <a:pt x="4748" y="3741"/>
                  </a:cubicBezTo>
                  <a:cubicBezTo>
                    <a:pt x="3951" y="4225"/>
                    <a:pt x="3295" y="4904"/>
                    <a:pt x="2545" y="5449"/>
                  </a:cubicBezTo>
                  <a:cubicBezTo>
                    <a:pt x="1759" y="6022"/>
                    <a:pt x="1006" y="6646"/>
                    <a:pt x="430" y="7449"/>
                  </a:cubicBezTo>
                  <a:cubicBezTo>
                    <a:pt x="298" y="7635"/>
                    <a:pt x="161" y="7816"/>
                    <a:pt x="95" y="8039"/>
                  </a:cubicBezTo>
                  <a:cubicBezTo>
                    <a:pt x="0" y="8360"/>
                    <a:pt x="106" y="8563"/>
                    <a:pt x="421" y="8661"/>
                  </a:cubicBezTo>
                  <a:cubicBezTo>
                    <a:pt x="643" y="8729"/>
                    <a:pt x="872" y="8736"/>
                    <a:pt x="1102" y="8736"/>
                  </a:cubicBezTo>
                  <a:cubicBezTo>
                    <a:pt x="1164" y="8736"/>
                    <a:pt x="1225" y="8735"/>
                    <a:pt x="1287" y="8735"/>
                  </a:cubicBezTo>
                  <a:cubicBezTo>
                    <a:pt x="2216" y="8735"/>
                    <a:pt x="3146" y="8740"/>
                    <a:pt x="4076" y="8740"/>
                  </a:cubicBezTo>
                  <a:cubicBezTo>
                    <a:pt x="4658" y="8740"/>
                    <a:pt x="5239" y="8738"/>
                    <a:pt x="5820" y="8732"/>
                  </a:cubicBezTo>
                  <a:cubicBezTo>
                    <a:pt x="5824" y="8732"/>
                    <a:pt x="5829" y="8732"/>
                    <a:pt x="5833" y="8732"/>
                  </a:cubicBezTo>
                  <a:cubicBezTo>
                    <a:pt x="6177" y="8732"/>
                    <a:pt x="6348" y="8840"/>
                    <a:pt x="6427" y="9188"/>
                  </a:cubicBezTo>
                  <a:cubicBezTo>
                    <a:pt x="6585" y="9916"/>
                    <a:pt x="6802" y="10629"/>
                    <a:pt x="6880" y="11374"/>
                  </a:cubicBezTo>
                  <a:cubicBezTo>
                    <a:pt x="6951" y="12051"/>
                    <a:pt x="7149" y="12222"/>
                    <a:pt x="7834" y="12254"/>
                  </a:cubicBezTo>
                  <a:cubicBezTo>
                    <a:pt x="7891" y="12257"/>
                    <a:pt x="7949" y="12258"/>
                    <a:pt x="8006" y="12258"/>
                  </a:cubicBezTo>
                  <a:cubicBezTo>
                    <a:pt x="8444" y="12258"/>
                    <a:pt x="8879" y="12172"/>
                    <a:pt x="9284" y="12005"/>
                  </a:cubicBezTo>
                  <a:cubicBezTo>
                    <a:pt x="10184" y="11632"/>
                    <a:pt x="11023" y="11125"/>
                    <a:pt x="11954" y="10833"/>
                  </a:cubicBezTo>
                  <a:cubicBezTo>
                    <a:pt x="13969" y="10202"/>
                    <a:pt x="15983" y="9575"/>
                    <a:pt x="17963" y="8841"/>
                  </a:cubicBezTo>
                  <a:cubicBezTo>
                    <a:pt x="19204" y="8380"/>
                    <a:pt x="20502" y="8093"/>
                    <a:pt x="21720" y="7552"/>
                  </a:cubicBezTo>
                  <a:cubicBezTo>
                    <a:pt x="23307" y="6844"/>
                    <a:pt x="24934" y="6245"/>
                    <a:pt x="26636" y="5859"/>
                  </a:cubicBezTo>
                  <a:cubicBezTo>
                    <a:pt x="26832" y="5816"/>
                    <a:pt x="27014" y="5778"/>
                    <a:pt x="27200" y="5778"/>
                  </a:cubicBezTo>
                  <a:cubicBezTo>
                    <a:pt x="27327" y="5778"/>
                    <a:pt x="27456" y="5796"/>
                    <a:pt x="27594" y="5841"/>
                  </a:cubicBezTo>
                  <a:cubicBezTo>
                    <a:pt x="27705" y="5877"/>
                    <a:pt x="27805" y="5895"/>
                    <a:pt x="27895" y="5895"/>
                  </a:cubicBezTo>
                  <a:cubicBezTo>
                    <a:pt x="28154" y="5895"/>
                    <a:pt x="28325" y="5751"/>
                    <a:pt x="28410" y="5506"/>
                  </a:cubicBezTo>
                  <a:cubicBezTo>
                    <a:pt x="28525" y="5165"/>
                    <a:pt x="28356" y="4890"/>
                    <a:pt x="27897" y="4735"/>
                  </a:cubicBezTo>
                  <a:cubicBezTo>
                    <a:pt x="27052" y="4457"/>
                    <a:pt x="26207" y="4182"/>
                    <a:pt x="25336" y="3993"/>
                  </a:cubicBezTo>
                  <a:cubicBezTo>
                    <a:pt x="23877" y="3672"/>
                    <a:pt x="22407" y="3452"/>
                    <a:pt x="20946" y="3159"/>
                  </a:cubicBezTo>
                  <a:cubicBezTo>
                    <a:pt x="18897" y="2752"/>
                    <a:pt x="16877" y="2185"/>
                    <a:pt x="14817" y="1850"/>
                  </a:cubicBezTo>
                  <a:cubicBezTo>
                    <a:pt x="12868" y="1532"/>
                    <a:pt x="10977" y="1036"/>
                    <a:pt x="9083" y="515"/>
                  </a:cubicBezTo>
                  <a:cubicBezTo>
                    <a:pt x="8013" y="220"/>
                    <a:pt x="6924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3972375" y="3515875"/>
              <a:ext cx="564700" cy="88700"/>
            </a:xfrm>
            <a:custGeom>
              <a:avLst/>
              <a:gdLst/>
              <a:ahLst/>
              <a:cxnLst/>
              <a:rect l="l" t="t" r="r" b="b"/>
              <a:pathLst>
                <a:path w="22588" h="3548" extrusionOk="0">
                  <a:moveTo>
                    <a:pt x="4435" y="0"/>
                  </a:moveTo>
                  <a:cubicBezTo>
                    <a:pt x="3973" y="0"/>
                    <a:pt x="3608" y="158"/>
                    <a:pt x="3275" y="493"/>
                  </a:cubicBezTo>
                  <a:cubicBezTo>
                    <a:pt x="2868" y="903"/>
                    <a:pt x="2413" y="1267"/>
                    <a:pt x="1937" y="1605"/>
                  </a:cubicBezTo>
                  <a:cubicBezTo>
                    <a:pt x="1379" y="2001"/>
                    <a:pt x="883" y="2473"/>
                    <a:pt x="381" y="2935"/>
                  </a:cubicBezTo>
                  <a:cubicBezTo>
                    <a:pt x="224" y="3081"/>
                    <a:pt x="38" y="3221"/>
                    <a:pt x="0" y="3445"/>
                  </a:cubicBezTo>
                  <a:cubicBezTo>
                    <a:pt x="89" y="3519"/>
                    <a:pt x="174" y="3532"/>
                    <a:pt x="256" y="3532"/>
                  </a:cubicBezTo>
                  <a:cubicBezTo>
                    <a:pt x="301" y="3532"/>
                    <a:pt x="344" y="3528"/>
                    <a:pt x="387" y="3528"/>
                  </a:cubicBezTo>
                  <a:cubicBezTo>
                    <a:pt x="4092" y="3525"/>
                    <a:pt x="7800" y="3548"/>
                    <a:pt x="11499" y="3221"/>
                  </a:cubicBezTo>
                  <a:cubicBezTo>
                    <a:pt x="12697" y="3112"/>
                    <a:pt x="13889" y="3012"/>
                    <a:pt x="15063" y="2754"/>
                  </a:cubicBezTo>
                  <a:cubicBezTo>
                    <a:pt x="16396" y="2462"/>
                    <a:pt x="17771" y="2382"/>
                    <a:pt x="19089" y="2003"/>
                  </a:cubicBezTo>
                  <a:cubicBezTo>
                    <a:pt x="19688" y="1832"/>
                    <a:pt x="20298" y="1731"/>
                    <a:pt x="20912" y="1637"/>
                  </a:cubicBezTo>
                  <a:cubicBezTo>
                    <a:pt x="21479" y="1548"/>
                    <a:pt x="22046" y="1433"/>
                    <a:pt x="22588" y="1250"/>
                  </a:cubicBezTo>
                  <a:cubicBezTo>
                    <a:pt x="22582" y="1207"/>
                    <a:pt x="22579" y="1164"/>
                    <a:pt x="22574" y="1124"/>
                  </a:cubicBezTo>
                  <a:cubicBezTo>
                    <a:pt x="22018" y="1101"/>
                    <a:pt x="21462" y="1061"/>
                    <a:pt x="20906" y="1058"/>
                  </a:cubicBezTo>
                  <a:cubicBezTo>
                    <a:pt x="18089" y="1041"/>
                    <a:pt x="15278" y="995"/>
                    <a:pt x="12485" y="525"/>
                  </a:cubicBezTo>
                  <a:cubicBezTo>
                    <a:pt x="10659" y="218"/>
                    <a:pt x="8808" y="293"/>
                    <a:pt x="6969" y="198"/>
                  </a:cubicBezTo>
                  <a:cubicBezTo>
                    <a:pt x="6161" y="155"/>
                    <a:pt x="5358" y="49"/>
                    <a:pt x="4553" y="3"/>
                  </a:cubicBezTo>
                  <a:cubicBezTo>
                    <a:pt x="4513" y="1"/>
                    <a:pt x="4473" y="0"/>
                    <a:pt x="4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4056675" y="3433000"/>
              <a:ext cx="405900" cy="86050"/>
            </a:xfrm>
            <a:custGeom>
              <a:avLst/>
              <a:gdLst/>
              <a:ahLst/>
              <a:cxnLst/>
              <a:rect l="l" t="t" r="r" b="b"/>
              <a:pathLst>
                <a:path w="16236" h="3442" extrusionOk="0">
                  <a:moveTo>
                    <a:pt x="894" y="1"/>
                  </a:moveTo>
                  <a:cubicBezTo>
                    <a:pt x="611" y="1"/>
                    <a:pt x="316" y="12"/>
                    <a:pt x="1" y="32"/>
                  </a:cubicBezTo>
                  <a:cubicBezTo>
                    <a:pt x="571" y="731"/>
                    <a:pt x="777" y="1476"/>
                    <a:pt x="1147" y="2141"/>
                  </a:cubicBezTo>
                  <a:cubicBezTo>
                    <a:pt x="1282" y="2381"/>
                    <a:pt x="1433" y="2482"/>
                    <a:pt x="1720" y="2510"/>
                  </a:cubicBezTo>
                  <a:cubicBezTo>
                    <a:pt x="3431" y="2694"/>
                    <a:pt x="5150" y="2657"/>
                    <a:pt x="6863" y="2731"/>
                  </a:cubicBezTo>
                  <a:cubicBezTo>
                    <a:pt x="7628" y="2768"/>
                    <a:pt x="8391" y="2811"/>
                    <a:pt x="9147" y="2934"/>
                  </a:cubicBezTo>
                  <a:cubicBezTo>
                    <a:pt x="11278" y="3273"/>
                    <a:pt x="13431" y="3442"/>
                    <a:pt x="15587" y="3442"/>
                  </a:cubicBezTo>
                  <a:cubicBezTo>
                    <a:pt x="15622" y="3442"/>
                    <a:pt x="15658" y="3442"/>
                    <a:pt x="15694" y="3442"/>
                  </a:cubicBezTo>
                  <a:cubicBezTo>
                    <a:pt x="15838" y="3442"/>
                    <a:pt x="15984" y="3427"/>
                    <a:pt x="16236" y="3416"/>
                  </a:cubicBezTo>
                  <a:cubicBezTo>
                    <a:pt x="16064" y="3321"/>
                    <a:pt x="16012" y="3278"/>
                    <a:pt x="15958" y="3264"/>
                  </a:cubicBezTo>
                  <a:cubicBezTo>
                    <a:pt x="14001" y="2826"/>
                    <a:pt x="12052" y="2347"/>
                    <a:pt x="10084" y="1966"/>
                  </a:cubicBezTo>
                  <a:cubicBezTo>
                    <a:pt x="8419" y="1645"/>
                    <a:pt x="6746" y="1402"/>
                    <a:pt x="5133" y="849"/>
                  </a:cubicBezTo>
                  <a:cubicBezTo>
                    <a:pt x="4250" y="551"/>
                    <a:pt x="3339" y="356"/>
                    <a:pt x="2433" y="155"/>
                  </a:cubicBezTo>
                  <a:cubicBezTo>
                    <a:pt x="1937" y="44"/>
                    <a:pt x="1440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4120425" y="3598175"/>
              <a:ext cx="271825" cy="93100"/>
            </a:xfrm>
            <a:custGeom>
              <a:avLst/>
              <a:gdLst/>
              <a:ahLst/>
              <a:cxnLst/>
              <a:rect l="l" t="t" r="r" b="b"/>
              <a:pathLst>
                <a:path w="10873" h="3724" extrusionOk="0">
                  <a:moveTo>
                    <a:pt x="10872" y="1"/>
                  </a:moveTo>
                  <a:cubicBezTo>
                    <a:pt x="7265" y="883"/>
                    <a:pt x="3651" y="978"/>
                    <a:pt x="1" y="1090"/>
                  </a:cubicBezTo>
                  <a:cubicBezTo>
                    <a:pt x="147" y="1946"/>
                    <a:pt x="425" y="2712"/>
                    <a:pt x="511" y="3514"/>
                  </a:cubicBezTo>
                  <a:cubicBezTo>
                    <a:pt x="528" y="3671"/>
                    <a:pt x="640" y="3703"/>
                    <a:pt x="775" y="3717"/>
                  </a:cubicBezTo>
                  <a:cubicBezTo>
                    <a:pt x="821" y="3721"/>
                    <a:pt x="866" y="3723"/>
                    <a:pt x="911" y="3723"/>
                  </a:cubicBezTo>
                  <a:cubicBezTo>
                    <a:pt x="1176" y="3723"/>
                    <a:pt x="1424" y="3654"/>
                    <a:pt x="1674" y="3551"/>
                  </a:cubicBezTo>
                  <a:cubicBezTo>
                    <a:pt x="2806" y="3087"/>
                    <a:pt x="3872" y="2488"/>
                    <a:pt x="5053" y="2141"/>
                  </a:cubicBezTo>
                  <a:cubicBezTo>
                    <a:pt x="6881" y="1606"/>
                    <a:pt x="8686" y="1012"/>
                    <a:pt x="10465" y="330"/>
                  </a:cubicBezTo>
                  <a:cubicBezTo>
                    <a:pt x="10591" y="282"/>
                    <a:pt x="10752" y="282"/>
                    <a:pt x="10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4229650" y="3741300"/>
              <a:ext cx="56075" cy="37525"/>
            </a:xfrm>
            <a:custGeom>
              <a:avLst/>
              <a:gdLst/>
              <a:ahLst/>
              <a:cxnLst/>
              <a:rect l="l" t="t" r="r" b="b"/>
              <a:pathLst>
                <a:path w="2243" h="1501" extrusionOk="0">
                  <a:moveTo>
                    <a:pt x="1652" y="9"/>
                  </a:moveTo>
                  <a:cubicBezTo>
                    <a:pt x="1096" y="90"/>
                    <a:pt x="575" y="333"/>
                    <a:pt x="156" y="712"/>
                  </a:cubicBezTo>
                  <a:cubicBezTo>
                    <a:pt x="45" y="812"/>
                    <a:pt x="10" y="955"/>
                    <a:pt x="7" y="1104"/>
                  </a:cubicBezTo>
                  <a:cubicBezTo>
                    <a:pt x="0" y="1333"/>
                    <a:pt x="123" y="1501"/>
                    <a:pt x="302" y="1501"/>
                  </a:cubicBezTo>
                  <a:cubicBezTo>
                    <a:pt x="342" y="1501"/>
                    <a:pt x="386" y="1492"/>
                    <a:pt x="431" y="1474"/>
                  </a:cubicBezTo>
                  <a:cubicBezTo>
                    <a:pt x="941" y="1256"/>
                    <a:pt x="1440" y="1010"/>
                    <a:pt x="1921" y="734"/>
                  </a:cubicBezTo>
                  <a:cubicBezTo>
                    <a:pt x="2102" y="637"/>
                    <a:pt x="2242" y="402"/>
                    <a:pt x="2185" y="213"/>
                  </a:cubicBezTo>
                  <a:cubicBezTo>
                    <a:pt x="2119" y="1"/>
                    <a:pt x="1844" y="47"/>
                    <a:pt x="165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2"/>
            <p:cNvSpPr/>
            <p:nvPr/>
          </p:nvSpPr>
          <p:spPr>
            <a:xfrm>
              <a:off x="4228025" y="3949750"/>
              <a:ext cx="27475" cy="69300"/>
            </a:xfrm>
            <a:custGeom>
              <a:avLst/>
              <a:gdLst/>
              <a:ahLst/>
              <a:cxnLst/>
              <a:rect l="l" t="t" r="r" b="b"/>
              <a:pathLst>
                <a:path w="1099" h="2772" extrusionOk="0">
                  <a:moveTo>
                    <a:pt x="697" y="0"/>
                  </a:moveTo>
                  <a:cubicBezTo>
                    <a:pt x="690" y="0"/>
                    <a:pt x="682" y="1"/>
                    <a:pt x="674" y="1"/>
                  </a:cubicBezTo>
                  <a:cubicBezTo>
                    <a:pt x="476" y="13"/>
                    <a:pt x="428" y="193"/>
                    <a:pt x="382" y="351"/>
                  </a:cubicBezTo>
                  <a:cubicBezTo>
                    <a:pt x="367" y="411"/>
                    <a:pt x="356" y="471"/>
                    <a:pt x="350" y="534"/>
                  </a:cubicBezTo>
                  <a:cubicBezTo>
                    <a:pt x="256" y="1101"/>
                    <a:pt x="221" y="1680"/>
                    <a:pt x="55" y="2236"/>
                  </a:cubicBezTo>
                  <a:cubicBezTo>
                    <a:pt x="1" y="2417"/>
                    <a:pt x="9" y="2603"/>
                    <a:pt x="153" y="2772"/>
                  </a:cubicBezTo>
                  <a:cubicBezTo>
                    <a:pt x="485" y="2669"/>
                    <a:pt x="749" y="2483"/>
                    <a:pt x="863" y="2153"/>
                  </a:cubicBezTo>
                  <a:cubicBezTo>
                    <a:pt x="1070" y="1557"/>
                    <a:pt x="1098" y="944"/>
                    <a:pt x="981" y="328"/>
                  </a:cubicBezTo>
                  <a:cubicBezTo>
                    <a:pt x="948" y="165"/>
                    <a:pt x="883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2"/>
            <p:cNvSpPr/>
            <p:nvPr/>
          </p:nvSpPr>
          <p:spPr>
            <a:xfrm>
              <a:off x="4190200" y="3803075"/>
              <a:ext cx="63725" cy="89500"/>
            </a:xfrm>
            <a:custGeom>
              <a:avLst/>
              <a:gdLst/>
              <a:ahLst/>
              <a:cxnLst/>
              <a:rect l="l" t="t" r="r" b="b"/>
              <a:pathLst>
                <a:path w="2549" h="3580" extrusionOk="0">
                  <a:moveTo>
                    <a:pt x="486" y="1"/>
                  </a:moveTo>
                  <a:cubicBezTo>
                    <a:pt x="421" y="1"/>
                    <a:pt x="353" y="21"/>
                    <a:pt x="282" y="71"/>
                  </a:cubicBezTo>
                  <a:cubicBezTo>
                    <a:pt x="1" y="272"/>
                    <a:pt x="204" y="527"/>
                    <a:pt x="316" y="731"/>
                  </a:cubicBezTo>
                  <a:cubicBezTo>
                    <a:pt x="766" y="1541"/>
                    <a:pt x="1316" y="2295"/>
                    <a:pt x="1677" y="3155"/>
                  </a:cubicBezTo>
                  <a:cubicBezTo>
                    <a:pt x="1723" y="3246"/>
                    <a:pt x="1780" y="3335"/>
                    <a:pt x="1852" y="3410"/>
                  </a:cubicBezTo>
                  <a:cubicBezTo>
                    <a:pt x="1934" y="3507"/>
                    <a:pt x="2034" y="3579"/>
                    <a:pt x="2153" y="3579"/>
                  </a:cubicBezTo>
                  <a:cubicBezTo>
                    <a:pt x="2196" y="3579"/>
                    <a:pt x="2240" y="3570"/>
                    <a:pt x="2287" y="3550"/>
                  </a:cubicBezTo>
                  <a:cubicBezTo>
                    <a:pt x="2482" y="3467"/>
                    <a:pt x="2548" y="3301"/>
                    <a:pt x="2548" y="3083"/>
                  </a:cubicBezTo>
                  <a:cubicBezTo>
                    <a:pt x="2534" y="3006"/>
                    <a:pt x="2514" y="2934"/>
                    <a:pt x="2488" y="2862"/>
                  </a:cubicBezTo>
                  <a:cubicBezTo>
                    <a:pt x="2101" y="1925"/>
                    <a:pt x="1574" y="1054"/>
                    <a:pt x="918" y="281"/>
                  </a:cubicBezTo>
                  <a:cubicBezTo>
                    <a:pt x="803" y="147"/>
                    <a:pt x="657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4133400" y="3856425"/>
              <a:ext cx="49375" cy="64350"/>
            </a:xfrm>
            <a:custGeom>
              <a:avLst/>
              <a:gdLst/>
              <a:ahLst/>
              <a:cxnLst/>
              <a:rect l="l" t="t" r="r" b="b"/>
              <a:pathLst>
                <a:path w="1975" h="2574" extrusionOk="0">
                  <a:moveTo>
                    <a:pt x="1684" y="1"/>
                  </a:moveTo>
                  <a:cubicBezTo>
                    <a:pt x="1638" y="1"/>
                    <a:pt x="1588" y="13"/>
                    <a:pt x="1536" y="41"/>
                  </a:cubicBezTo>
                  <a:cubicBezTo>
                    <a:pt x="863" y="387"/>
                    <a:pt x="379" y="940"/>
                    <a:pt x="35" y="1608"/>
                  </a:cubicBezTo>
                  <a:cubicBezTo>
                    <a:pt x="1" y="1677"/>
                    <a:pt x="15" y="1771"/>
                    <a:pt x="6" y="1872"/>
                  </a:cubicBezTo>
                  <a:cubicBezTo>
                    <a:pt x="21" y="1978"/>
                    <a:pt x="18" y="2104"/>
                    <a:pt x="55" y="2218"/>
                  </a:cubicBezTo>
                  <a:cubicBezTo>
                    <a:pt x="112" y="2396"/>
                    <a:pt x="201" y="2574"/>
                    <a:pt x="428" y="2574"/>
                  </a:cubicBezTo>
                  <a:cubicBezTo>
                    <a:pt x="430" y="2574"/>
                    <a:pt x="432" y="2574"/>
                    <a:pt x="434" y="2574"/>
                  </a:cubicBezTo>
                  <a:cubicBezTo>
                    <a:pt x="617" y="2574"/>
                    <a:pt x="772" y="2449"/>
                    <a:pt x="794" y="2296"/>
                  </a:cubicBezTo>
                  <a:cubicBezTo>
                    <a:pt x="877" y="1754"/>
                    <a:pt x="1299" y="1465"/>
                    <a:pt x="1608" y="1087"/>
                  </a:cubicBezTo>
                  <a:cubicBezTo>
                    <a:pt x="1777" y="880"/>
                    <a:pt x="1946" y="668"/>
                    <a:pt x="1963" y="385"/>
                  </a:cubicBezTo>
                  <a:cubicBezTo>
                    <a:pt x="1975" y="165"/>
                    <a:pt x="1852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4104250" y="4067175"/>
              <a:ext cx="73800" cy="30625"/>
            </a:xfrm>
            <a:custGeom>
              <a:avLst/>
              <a:gdLst/>
              <a:ahLst/>
              <a:cxnLst/>
              <a:rect l="l" t="t" r="r" b="b"/>
              <a:pathLst>
                <a:path w="2952" h="1225" extrusionOk="0">
                  <a:moveTo>
                    <a:pt x="2407" y="0"/>
                  </a:moveTo>
                  <a:cubicBezTo>
                    <a:pt x="1917" y="58"/>
                    <a:pt x="1402" y="104"/>
                    <a:pt x="909" y="253"/>
                  </a:cubicBezTo>
                  <a:cubicBezTo>
                    <a:pt x="674" y="324"/>
                    <a:pt x="442" y="410"/>
                    <a:pt x="215" y="508"/>
                  </a:cubicBezTo>
                  <a:cubicBezTo>
                    <a:pt x="75" y="568"/>
                    <a:pt x="0" y="700"/>
                    <a:pt x="15" y="857"/>
                  </a:cubicBezTo>
                  <a:cubicBezTo>
                    <a:pt x="29" y="1018"/>
                    <a:pt x="129" y="1118"/>
                    <a:pt x="281" y="1161"/>
                  </a:cubicBezTo>
                  <a:cubicBezTo>
                    <a:pt x="379" y="1190"/>
                    <a:pt x="486" y="1224"/>
                    <a:pt x="590" y="1224"/>
                  </a:cubicBezTo>
                  <a:cubicBezTo>
                    <a:pt x="608" y="1224"/>
                    <a:pt x="625" y="1223"/>
                    <a:pt x="642" y="1221"/>
                  </a:cubicBezTo>
                  <a:cubicBezTo>
                    <a:pt x="1336" y="1147"/>
                    <a:pt x="2012" y="935"/>
                    <a:pt x="2622" y="594"/>
                  </a:cubicBezTo>
                  <a:cubicBezTo>
                    <a:pt x="2786" y="505"/>
                    <a:pt x="2952" y="344"/>
                    <a:pt x="2900" y="149"/>
                  </a:cubicBezTo>
                  <a:cubicBezTo>
                    <a:pt x="2868" y="27"/>
                    <a:pt x="2789" y="4"/>
                    <a:pt x="2695" y="4"/>
                  </a:cubicBezTo>
                  <a:cubicBezTo>
                    <a:pt x="2637" y="4"/>
                    <a:pt x="2573" y="13"/>
                    <a:pt x="2512" y="13"/>
                  </a:cubicBezTo>
                  <a:cubicBezTo>
                    <a:pt x="2476" y="13"/>
                    <a:pt x="2440" y="1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4048150" y="3756850"/>
              <a:ext cx="123025" cy="41125"/>
            </a:xfrm>
            <a:custGeom>
              <a:avLst/>
              <a:gdLst/>
              <a:ahLst/>
              <a:cxnLst/>
              <a:rect l="l" t="t" r="r" b="b"/>
              <a:pathLst>
                <a:path w="4921" h="1645" extrusionOk="0">
                  <a:moveTo>
                    <a:pt x="3663" y="1"/>
                  </a:moveTo>
                  <a:cubicBezTo>
                    <a:pt x="3233" y="49"/>
                    <a:pt x="2700" y="110"/>
                    <a:pt x="2164" y="153"/>
                  </a:cubicBezTo>
                  <a:cubicBezTo>
                    <a:pt x="1462" y="207"/>
                    <a:pt x="869" y="557"/>
                    <a:pt x="319" y="975"/>
                  </a:cubicBezTo>
                  <a:cubicBezTo>
                    <a:pt x="150" y="1107"/>
                    <a:pt x="1" y="1293"/>
                    <a:pt x="93" y="1508"/>
                  </a:cubicBezTo>
                  <a:cubicBezTo>
                    <a:pt x="138" y="1612"/>
                    <a:pt x="208" y="1645"/>
                    <a:pt x="285" y="1645"/>
                  </a:cubicBezTo>
                  <a:cubicBezTo>
                    <a:pt x="383" y="1645"/>
                    <a:pt x="493" y="1592"/>
                    <a:pt x="580" y="1568"/>
                  </a:cubicBezTo>
                  <a:cubicBezTo>
                    <a:pt x="1497" y="1313"/>
                    <a:pt x="2408" y="1058"/>
                    <a:pt x="3370" y="1029"/>
                  </a:cubicBezTo>
                  <a:cubicBezTo>
                    <a:pt x="3574" y="1026"/>
                    <a:pt x="3780" y="986"/>
                    <a:pt x="3984" y="958"/>
                  </a:cubicBezTo>
                  <a:cubicBezTo>
                    <a:pt x="4210" y="929"/>
                    <a:pt x="4434" y="883"/>
                    <a:pt x="4634" y="769"/>
                  </a:cubicBezTo>
                  <a:cubicBezTo>
                    <a:pt x="4752" y="697"/>
                    <a:pt x="4921" y="648"/>
                    <a:pt x="4906" y="468"/>
                  </a:cubicBezTo>
                  <a:cubicBezTo>
                    <a:pt x="4901" y="330"/>
                    <a:pt x="4763" y="279"/>
                    <a:pt x="4660" y="213"/>
                  </a:cubicBezTo>
                  <a:cubicBezTo>
                    <a:pt x="4385" y="55"/>
                    <a:pt x="4078" y="4"/>
                    <a:pt x="3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4087125" y="3970325"/>
              <a:ext cx="19800" cy="59525"/>
            </a:xfrm>
            <a:custGeom>
              <a:avLst/>
              <a:gdLst/>
              <a:ahLst/>
              <a:cxnLst/>
              <a:rect l="l" t="t" r="r" b="b"/>
              <a:pathLst>
                <a:path w="792" h="2381" extrusionOk="0">
                  <a:moveTo>
                    <a:pt x="588" y="0"/>
                  </a:moveTo>
                  <a:cubicBezTo>
                    <a:pt x="207" y="32"/>
                    <a:pt x="29" y="238"/>
                    <a:pt x="15" y="565"/>
                  </a:cubicBezTo>
                  <a:cubicBezTo>
                    <a:pt x="1" y="975"/>
                    <a:pt x="6" y="1390"/>
                    <a:pt x="18" y="1800"/>
                  </a:cubicBezTo>
                  <a:cubicBezTo>
                    <a:pt x="23" y="2041"/>
                    <a:pt x="135" y="2241"/>
                    <a:pt x="364" y="2341"/>
                  </a:cubicBezTo>
                  <a:cubicBezTo>
                    <a:pt x="415" y="2364"/>
                    <a:pt x="468" y="2380"/>
                    <a:pt x="516" y="2380"/>
                  </a:cubicBezTo>
                  <a:cubicBezTo>
                    <a:pt x="596" y="2380"/>
                    <a:pt x="660" y="2334"/>
                    <a:pt x="665" y="2190"/>
                  </a:cubicBezTo>
                  <a:cubicBezTo>
                    <a:pt x="694" y="1473"/>
                    <a:pt x="791" y="751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3968150" y="3854200"/>
              <a:ext cx="43150" cy="72200"/>
            </a:xfrm>
            <a:custGeom>
              <a:avLst/>
              <a:gdLst/>
              <a:ahLst/>
              <a:cxnLst/>
              <a:rect l="l" t="t" r="r" b="b"/>
              <a:pathLst>
                <a:path w="1726" h="2888" extrusionOk="0">
                  <a:moveTo>
                    <a:pt x="1588" y="1"/>
                  </a:moveTo>
                  <a:cubicBezTo>
                    <a:pt x="633" y="611"/>
                    <a:pt x="129" y="1433"/>
                    <a:pt x="6" y="2496"/>
                  </a:cubicBezTo>
                  <a:cubicBezTo>
                    <a:pt x="0" y="2580"/>
                    <a:pt x="12" y="2660"/>
                    <a:pt x="40" y="2737"/>
                  </a:cubicBezTo>
                  <a:cubicBezTo>
                    <a:pt x="69" y="2827"/>
                    <a:pt x="114" y="2888"/>
                    <a:pt x="175" y="2888"/>
                  </a:cubicBezTo>
                  <a:cubicBezTo>
                    <a:pt x="211" y="2888"/>
                    <a:pt x="253" y="2866"/>
                    <a:pt x="301" y="2817"/>
                  </a:cubicBezTo>
                  <a:cubicBezTo>
                    <a:pt x="883" y="2219"/>
                    <a:pt x="1244" y="1479"/>
                    <a:pt x="1619" y="754"/>
                  </a:cubicBezTo>
                  <a:cubicBezTo>
                    <a:pt x="1725" y="551"/>
                    <a:pt x="1714" y="310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3885050" y="4050925"/>
              <a:ext cx="48025" cy="68400"/>
            </a:xfrm>
            <a:custGeom>
              <a:avLst/>
              <a:gdLst/>
              <a:ahLst/>
              <a:cxnLst/>
              <a:rect l="l" t="t" r="r" b="b"/>
              <a:pathLst>
                <a:path w="1921" h="2736" extrusionOk="0">
                  <a:moveTo>
                    <a:pt x="1680" y="0"/>
                  </a:moveTo>
                  <a:lnTo>
                    <a:pt x="1680" y="0"/>
                  </a:lnTo>
                  <a:cubicBezTo>
                    <a:pt x="935" y="544"/>
                    <a:pt x="445" y="1238"/>
                    <a:pt x="101" y="2043"/>
                  </a:cubicBezTo>
                  <a:cubicBezTo>
                    <a:pt x="0" y="2269"/>
                    <a:pt x="66" y="2490"/>
                    <a:pt x="273" y="2648"/>
                  </a:cubicBezTo>
                  <a:cubicBezTo>
                    <a:pt x="345" y="2704"/>
                    <a:pt x="425" y="2736"/>
                    <a:pt x="496" y="2736"/>
                  </a:cubicBezTo>
                  <a:cubicBezTo>
                    <a:pt x="581" y="2736"/>
                    <a:pt x="654" y="2691"/>
                    <a:pt x="688" y="2590"/>
                  </a:cubicBezTo>
                  <a:cubicBezTo>
                    <a:pt x="883" y="1983"/>
                    <a:pt x="1353" y="1553"/>
                    <a:pt x="1657" y="1020"/>
                  </a:cubicBezTo>
                  <a:cubicBezTo>
                    <a:pt x="1828" y="725"/>
                    <a:pt x="1920" y="415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3807050" y="4181350"/>
              <a:ext cx="46925" cy="49975"/>
            </a:xfrm>
            <a:custGeom>
              <a:avLst/>
              <a:gdLst/>
              <a:ahLst/>
              <a:cxnLst/>
              <a:rect l="l" t="t" r="r" b="b"/>
              <a:pathLst>
                <a:path w="1877" h="1999" extrusionOk="0">
                  <a:moveTo>
                    <a:pt x="1453" y="1"/>
                  </a:moveTo>
                  <a:cubicBezTo>
                    <a:pt x="1235" y="1"/>
                    <a:pt x="1049" y="84"/>
                    <a:pt x="920" y="256"/>
                  </a:cubicBezTo>
                  <a:cubicBezTo>
                    <a:pt x="653" y="623"/>
                    <a:pt x="398" y="992"/>
                    <a:pt x="149" y="1368"/>
                  </a:cubicBezTo>
                  <a:cubicBezTo>
                    <a:pt x="26" y="1554"/>
                    <a:pt x="0" y="1760"/>
                    <a:pt x="203" y="1912"/>
                  </a:cubicBezTo>
                  <a:cubicBezTo>
                    <a:pt x="285" y="1972"/>
                    <a:pt x="366" y="1999"/>
                    <a:pt x="442" y="1999"/>
                  </a:cubicBezTo>
                  <a:cubicBezTo>
                    <a:pt x="559" y="1999"/>
                    <a:pt x="668" y="1937"/>
                    <a:pt x="759" y="1840"/>
                  </a:cubicBezTo>
                  <a:cubicBezTo>
                    <a:pt x="1146" y="1413"/>
                    <a:pt x="1487" y="949"/>
                    <a:pt x="1739" y="434"/>
                  </a:cubicBezTo>
                  <a:cubicBezTo>
                    <a:pt x="1877" y="156"/>
                    <a:pt x="1754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2"/>
          <p:cNvSpPr/>
          <p:nvPr/>
        </p:nvSpPr>
        <p:spPr>
          <a:xfrm>
            <a:off x="8315845" y="4421634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/>
          <p:nvPr/>
        </p:nvSpPr>
        <p:spPr>
          <a:xfrm rot="-1177723">
            <a:off x="3022555" y="178253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650596" y="4359515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51411" y="3514340"/>
            <a:ext cx="2234735" cy="644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Pangolin" panose="020B0604020202020204" charset="0"/>
              </a:rPr>
              <a:t>Monday-Friday</a:t>
            </a:r>
            <a:br>
              <a:rPr lang="en-US" sz="1600" b="1" dirty="0">
                <a:solidFill>
                  <a:schemeClr val="tx1"/>
                </a:solidFill>
                <a:latin typeface="Pangolin" panose="020B0604020202020204" charset="0"/>
              </a:rPr>
            </a:br>
            <a:r>
              <a:rPr lang="en-US" sz="1600" b="1" dirty="0">
                <a:solidFill>
                  <a:schemeClr val="tx1"/>
                </a:solidFill>
                <a:latin typeface="Pangolin" panose="020B0604020202020204" charset="0"/>
              </a:rPr>
              <a:t>08:00 - 12:00</a:t>
            </a:r>
            <a:endParaRPr lang="en-US" sz="2400" b="1" dirty="0">
              <a:solidFill>
                <a:schemeClr val="tx1"/>
              </a:solidFill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66"/>
          <p:cNvGrpSpPr/>
          <p:nvPr/>
        </p:nvGrpSpPr>
        <p:grpSpPr>
          <a:xfrm flipH="1">
            <a:off x="5952781" y="2143194"/>
            <a:ext cx="2282667" cy="1647853"/>
            <a:chOff x="1540350" y="826005"/>
            <a:chExt cx="6259025" cy="3378825"/>
          </a:xfrm>
        </p:grpSpPr>
        <p:sp>
          <p:nvSpPr>
            <p:cNvPr id="732" name="Google Shape;732;p66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66"/>
          <p:cNvGrpSpPr/>
          <p:nvPr/>
        </p:nvGrpSpPr>
        <p:grpSpPr>
          <a:xfrm>
            <a:off x="3430694" y="2824369"/>
            <a:ext cx="2282667" cy="1647853"/>
            <a:chOff x="1540350" y="826005"/>
            <a:chExt cx="6259025" cy="3378825"/>
          </a:xfrm>
        </p:grpSpPr>
        <p:sp>
          <p:nvSpPr>
            <p:cNvPr id="735" name="Google Shape;735;p66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66"/>
          <p:cNvGrpSpPr/>
          <p:nvPr/>
        </p:nvGrpSpPr>
        <p:grpSpPr>
          <a:xfrm>
            <a:off x="920856" y="2143194"/>
            <a:ext cx="2282667" cy="1647853"/>
            <a:chOff x="1540350" y="826005"/>
            <a:chExt cx="6259025" cy="3378825"/>
          </a:xfrm>
        </p:grpSpPr>
        <p:sp>
          <p:nvSpPr>
            <p:cNvPr id="738" name="Google Shape;738;p66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6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66"/>
          <p:cNvSpPr txBox="1">
            <a:spLocks noGrp="1"/>
          </p:cNvSpPr>
          <p:nvPr>
            <p:ph type="subTitle" idx="1"/>
          </p:nvPr>
        </p:nvSpPr>
        <p:spPr>
          <a:xfrm>
            <a:off x="844363" y="24017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</a:t>
            </a:r>
            <a:endParaRPr dirty="0"/>
          </a:p>
        </p:txBody>
      </p:sp>
      <p:sp>
        <p:nvSpPr>
          <p:cNvPr id="741" name="Google Shape;741;p66"/>
          <p:cNvSpPr txBox="1">
            <a:spLocks noGrp="1"/>
          </p:cNvSpPr>
          <p:nvPr>
            <p:ph type="subTitle" idx="2"/>
          </p:nvPr>
        </p:nvSpPr>
        <p:spPr>
          <a:xfrm>
            <a:off x="1046413" y="274817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the closest planet to the Sun</a:t>
            </a:r>
            <a:endParaRPr dirty="0"/>
          </a:p>
        </p:txBody>
      </p:sp>
      <p:sp>
        <p:nvSpPr>
          <p:cNvPr id="742" name="Google Shape;742;p66"/>
          <p:cNvSpPr txBox="1">
            <a:spLocks noGrp="1"/>
          </p:cNvSpPr>
          <p:nvPr>
            <p:ph type="subTitle" idx="3"/>
          </p:nvPr>
        </p:nvSpPr>
        <p:spPr>
          <a:xfrm>
            <a:off x="3360450" y="30803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VENUS</a:t>
            </a:r>
            <a:endParaRPr dirty="0"/>
          </a:p>
        </p:txBody>
      </p:sp>
      <p:sp>
        <p:nvSpPr>
          <p:cNvPr id="743" name="Google Shape;743;p66"/>
          <p:cNvSpPr txBox="1">
            <a:spLocks noGrp="1"/>
          </p:cNvSpPr>
          <p:nvPr>
            <p:ph type="subTitle" idx="4"/>
          </p:nvPr>
        </p:nvSpPr>
        <p:spPr>
          <a:xfrm>
            <a:off x="3562500" y="342672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</a:t>
            </a:r>
            <a:r>
              <a:rPr lang="en" dirty="0" smtClean="0"/>
              <a:t>has </a:t>
            </a:r>
            <a:r>
              <a:rPr lang="en" dirty="0"/>
              <a:t>a beautiful name </a:t>
            </a:r>
            <a:endParaRPr dirty="0"/>
          </a:p>
        </p:txBody>
      </p:sp>
      <p:sp>
        <p:nvSpPr>
          <p:cNvPr id="744" name="Google Shape;744;p66"/>
          <p:cNvSpPr txBox="1">
            <a:spLocks noGrp="1"/>
          </p:cNvSpPr>
          <p:nvPr>
            <p:ph type="subTitle" idx="5"/>
          </p:nvPr>
        </p:nvSpPr>
        <p:spPr>
          <a:xfrm>
            <a:off x="5876538" y="24017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45" name="Google Shape;745;p66"/>
          <p:cNvSpPr txBox="1">
            <a:spLocks noGrp="1"/>
          </p:cNvSpPr>
          <p:nvPr>
            <p:ph type="subTitle" idx="6"/>
          </p:nvPr>
        </p:nvSpPr>
        <p:spPr>
          <a:xfrm>
            <a:off x="6078588" y="2748175"/>
            <a:ext cx="20190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746" name="Google Shape;746;p6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747" name="Google Shape;747;p66"/>
          <p:cNvSpPr/>
          <p:nvPr/>
        </p:nvSpPr>
        <p:spPr>
          <a:xfrm>
            <a:off x="1622275" y="1137288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6"/>
          <p:cNvSpPr/>
          <p:nvPr/>
        </p:nvSpPr>
        <p:spPr>
          <a:xfrm>
            <a:off x="4138375" y="1815850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6"/>
          <p:cNvSpPr/>
          <p:nvPr/>
        </p:nvSpPr>
        <p:spPr>
          <a:xfrm>
            <a:off x="6654450" y="1137288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6"/>
          <p:cNvSpPr/>
          <p:nvPr/>
        </p:nvSpPr>
        <p:spPr>
          <a:xfrm>
            <a:off x="7757300" y="1137300"/>
            <a:ext cx="728525" cy="657446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66"/>
          <p:cNvGrpSpPr/>
          <p:nvPr/>
        </p:nvGrpSpPr>
        <p:grpSpPr>
          <a:xfrm rot="-1252420">
            <a:off x="6196725" y="4082680"/>
            <a:ext cx="543945" cy="763245"/>
            <a:chOff x="2990625" y="2336650"/>
            <a:chExt cx="435925" cy="611675"/>
          </a:xfrm>
        </p:grpSpPr>
        <p:sp>
          <p:nvSpPr>
            <p:cNvPr id="752" name="Google Shape;752;p66"/>
            <p:cNvSpPr/>
            <p:nvPr/>
          </p:nvSpPr>
          <p:spPr>
            <a:xfrm>
              <a:off x="2990625" y="2336650"/>
              <a:ext cx="429900" cy="611675"/>
            </a:xfrm>
            <a:custGeom>
              <a:avLst/>
              <a:gdLst/>
              <a:ahLst/>
              <a:cxnLst/>
              <a:rect l="l" t="t" r="r" b="b"/>
              <a:pathLst>
                <a:path w="17196" h="24467" extrusionOk="0">
                  <a:moveTo>
                    <a:pt x="1339" y="1"/>
                  </a:moveTo>
                  <a:cubicBezTo>
                    <a:pt x="1195" y="1"/>
                    <a:pt x="1054" y="51"/>
                    <a:pt x="915" y="186"/>
                  </a:cubicBezTo>
                  <a:cubicBezTo>
                    <a:pt x="456" y="636"/>
                    <a:pt x="708" y="1690"/>
                    <a:pt x="711" y="2255"/>
                  </a:cubicBezTo>
                  <a:cubicBezTo>
                    <a:pt x="723" y="3496"/>
                    <a:pt x="705" y="4739"/>
                    <a:pt x="662" y="5983"/>
                  </a:cubicBezTo>
                  <a:cubicBezTo>
                    <a:pt x="571" y="8599"/>
                    <a:pt x="347" y="11204"/>
                    <a:pt x="12" y="13802"/>
                  </a:cubicBezTo>
                  <a:cubicBezTo>
                    <a:pt x="1" y="13891"/>
                    <a:pt x="29" y="13983"/>
                    <a:pt x="89" y="14049"/>
                  </a:cubicBezTo>
                  <a:cubicBezTo>
                    <a:pt x="24" y="14210"/>
                    <a:pt x="185" y="14388"/>
                    <a:pt x="362" y="14388"/>
                  </a:cubicBezTo>
                  <a:cubicBezTo>
                    <a:pt x="402" y="14388"/>
                    <a:pt x="443" y="14379"/>
                    <a:pt x="482" y="14358"/>
                  </a:cubicBezTo>
                  <a:cubicBezTo>
                    <a:pt x="1599" y="13751"/>
                    <a:pt x="2708" y="12906"/>
                    <a:pt x="3705" y="12080"/>
                  </a:cubicBezTo>
                  <a:cubicBezTo>
                    <a:pt x="5754" y="16109"/>
                    <a:pt x="7986" y="20201"/>
                    <a:pt x="10485" y="23977"/>
                  </a:cubicBezTo>
                  <a:cubicBezTo>
                    <a:pt x="10442" y="24126"/>
                    <a:pt x="10551" y="24293"/>
                    <a:pt x="10711" y="24324"/>
                  </a:cubicBezTo>
                  <a:cubicBezTo>
                    <a:pt x="10723" y="24341"/>
                    <a:pt x="10734" y="24358"/>
                    <a:pt x="10749" y="24376"/>
                  </a:cubicBezTo>
                  <a:cubicBezTo>
                    <a:pt x="10791" y="24440"/>
                    <a:pt x="10848" y="24466"/>
                    <a:pt x="10903" y="24466"/>
                  </a:cubicBezTo>
                  <a:cubicBezTo>
                    <a:pt x="11019" y="24466"/>
                    <a:pt x="11128" y="24350"/>
                    <a:pt x="11089" y="24212"/>
                  </a:cubicBezTo>
                  <a:cubicBezTo>
                    <a:pt x="13130" y="23215"/>
                    <a:pt x="15367" y="22095"/>
                    <a:pt x="17161" y="20722"/>
                  </a:cubicBezTo>
                  <a:cubicBezTo>
                    <a:pt x="17173" y="20711"/>
                    <a:pt x="17184" y="20702"/>
                    <a:pt x="17196" y="20688"/>
                  </a:cubicBezTo>
                  <a:lnTo>
                    <a:pt x="16986" y="20441"/>
                  </a:lnTo>
                  <a:cubicBezTo>
                    <a:pt x="14866" y="21229"/>
                    <a:pt x="12763" y="22493"/>
                    <a:pt x="10832" y="23685"/>
                  </a:cubicBezTo>
                  <a:cubicBezTo>
                    <a:pt x="8774" y="19631"/>
                    <a:pt x="6456" y="15639"/>
                    <a:pt x="4175" y="11719"/>
                  </a:cubicBezTo>
                  <a:cubicBezTo>
                    <a:pt x="4144" y="11668"/>
                    <a:pt x="4101" y="11625"/>
                    <a:pt x="4046" y="11602"/>
                  </a:cubicBezTo>
                  <a:cubicBezTo>
                    <a:pt x="4005" y="11534"/>
                    <a:pt x="3925" y="11482"/>
                    <a:pt x="3842" y="11482"/>
                  </a:cubicBezTo>
                  <a:cubicBezTo>
                    <a:pt x="3810" y="11482"/>
                    <a:pt x="3777" y="11490"/>
                    <a:pt x="3746" y="11507"/>
                  </a:cubicBezTo>
                  <a:cubicBezTo>
                    <a:pt x="2714" y="12098"/>
                    <a:pt x="1617" y="12782"/>
                    <a:pt x="662" y="13542"/>
                  </a:cubicBezTo>
                  <a:cubicBezTo>
                    <a:pt x="1138" y="9714"/>
                    <a:pt x="1373" y="5860"/>
                    <a:pt x="1324" y="2003"/>
                  </a:cubicBezTo>
                  <a:cubicBezTo>
                    <a:pt x="1321" y="1768"/>
                    <a:pt x="1319" y="1536"/>
                    <a:pt x="1313" y="1304"/>
                  </a:cubicBezTo>
                  <a:cubicBezTo>
                    <a:pt x="1484" y="996"/>
                    <a:pt x="1675" y="843"/>
                    <a:pt x="1884" y="843"/>
                  </a:cubicBezTo>
                  <a:cubicBezTo>
                    <a:pt x="2028" y="843"/>
                    <a:pt x="2180" y="915"/>
                    <a:pt x="2342" y="1060"/>
                  </a:cubicBezTo>
                  <a:cubicBezTo>
                    <a:pt x="2794" y="1140"/>
                    <a:pt x="3330" y="1524"/>
                    <a:pt x="3737" y="1713"/>
                  </a:cubicBezTo>
                  <a:cubicBezTo>
                    <a:pt x="4743" y="2183"/>
                    <a:pt x="5751" y="2653"/>
                    <a:pt x="6760" y="3126"/>
                  </a:cubicBezTo>
                  <a:cubicBezTo>
                    <a:pt x="8723" y="4040"/>
                    <a:pt x="10688" y="4977"/>
                    <a:pt x="12697" y="5794"/>
                  </a:cubicBezTo>
                  <a:cubicBezTo>
                    <a:pt x="12691" y="5819"/>
                    <a:pt x="12691" y="5842"/>
                    <a:pt x="12691" y="5865"/>
                  </a:cubicBezTo>
                  <a:cubicBezTo>
                    <a:pt x="11602" y="6559"/>
                    <a:pt x="10565" y="7341"/>
                    <a:pt x="9665" y="8267"/>
                  </a:cubicBezTo>
                  <a:lnTo>
                    <a:pt x="9938" y="8542"/>
                  </a:lnTo>
                  <a:cubicBezTo>
                    <a:pt x="11052" y="7696"/>
                    <a:pt x="12155" y="6868"/>
                    <a:pt x="13350" y="6140"/>
                  </a:cubicBezTo>
                  <a:cubicBezTo>
                    <a:pt x="13488" y="6054"/>
                    <a:pt x="13528" y="5874"/>
                    <a:pt x="13445" y="5736"/>
                  </a:cubicBezTo>
                  <a:cubicBezTo>
                    <a:pt x="13355" y="5580"/>
                    <a:pt x="13213" y="5497"/>
                    <a:pt x="13069" y="5497"/>
                  </a:cubicBezTo>
                  <a:cubicBezTo>
                    <a:pt x="13058" y="5497"/>
                    <a:pt x="13046" y="5498"/>
                    <a:pt x="13035" y="5499"/>
                  </a:cubicBezTo>
                  <a:cubicBezTo>
                    <a:pt x="10703" y="4249"/>
                    <a:pt x="8276" y="3163"/>
                    <a:pt x="5880" y="2040"/>
                  </a:cubicBezTo>
                  <a:cubicBezTo>
                    <a:pt x="4642" y="1458"/>
                    <a:pt x="3407" y="874"/>
                    <a:pt x="2164" y="301"/>
                  </a:cubicBezTo>
                  <a:cubicBezTo>
                    <a:pt x="1875" y="169"/>
                    <a:pt x="1602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3007175" y="2357750"/>
              <a:ext cx="408125" cy="571100"/>
            </a:xfrm>
            <a:custGeom>
              <a:avLst/>
              <a:gdLst/>
              <a:ahLst/>
              <a:cxnLst/>
              <a:rect l="l" t="t" r="r" b="b"/>
              <a:pathLst>
                <a:path w="16325" h="22844" extrusionOk="0">
                  <a:moveTo>
                    <a:pt x="1223" y="1"/>
                  </a:moveTo>
                  <a:cubicBezTo>
                    <a:pt x="1013" y="1"/>
                    <a:pt x="823" y="154"/>
                    <a:pt x="651" y="460"/>
                  </a:cubicBezTo>
                  <a:cubicBezTo>
                    <a:pt x="657" y="692"/>
                    <a:pt x="659" y="927"/>
                    <a:pt x="662" y="1162"/>
                  </a:cubicBezTo>
                  <a:cubicBezTo>
                    <a:pt x="711" y="5018"/>
                    <a:pt x="476" y="8872"/>
                    <a:pt x="0" y="12701"/>
                  </a:cubicBezTo>
                  <a:cubicBezTo>
                    <a:pt x="955" y="11941"/>
                    <a:pt x="2052" y="11254"/>
                    <a:pt x="3084" y="10666"/>
                  </a:cubicBezTo>
                  <a:cubicBezTo>
                    <a:pt x="3115" y="10648"/>
                    <a:pt x="3148" y="10639"/>
                    <a:pt x="3180" y="10639"/>
                  </a:cubicBezTo>
                  <a:cubicBezTo>
                    <a:pt x="3263" y="10639"/>
                    <a:pt x="3343" y="10693"/>
                    <a:pt x="3384" y="10761"/>
                  </a:cubicBezTo>
                  <a:cubicBezTo>
                    <a:pt x="3439" y="10784"/>
                    <a:pt x="3482" y="10824"/>
                    <a:pt x="3513" y="10875"/>
                  </a:cubicBezTo>
                  <a:cubicBezTo>
                    <a:pt x="5794" y="14798"/>
                    <a:pt x="8112" y="18789"/>
                    <a:pt x="10170" y="22844"/>
                  </a:cubicBezTo>
                  <a:cubicBezTo>
                    <a:pt x="12098" y="21652"/>
                    <a:pt x="14204" y="20388"/>
                    <a:pt x="16324" y="19600"/>
                  </a:cubicBezTo>
                  <a:cubicBezTo>
                    <a:pt x="14960" y="17715"/>
                    <a:pt x="13728" y="15732"/>
                    <a:pt x="12470" y="13775"/>
                  </a:cubicBezTo>
                  <a:cubicBezTo>
                    <a:pt x="11207" y="11809"/>
                    <a:pt x="9860" y="9878"/>
                    <a:pt x="8700" y="7852"/>
                  </a:cubicBezTo>
                  <a:cubicBezTo>
                    <a:pt x="8575" y="7631"/>
                    <a:pt x="8754" y="7430"/>
                    <a:pt x="8947" y="7430"/>
                  </a:cubicBezTo>
                  <a:cubicBezTo>
                    <a:pt x="8962" y="7430"/>
                    <a:pt x="8977" y="7432"/>
                    <a:pt x="8992" y="7434"/>
                  </a:cubicBezTo>
                  <a:cubicBezTo>
                    <a:pt x="8995" y="7431"/>
                    <a:pt x="8998" y="7425"/>
                    <a:pt x="9003" y="7423"/>
                  </a:cubicBezTo>
                  <a:cubicBezTo>
                    <a:pt x="9903" y="6500"/>
                    <a:pt x="10940" y="5718"/>
                    <a:pt x="12029" y="5024"/>
                  </a:cubicBezTo>
                  <a:cubicBezTo>
                    <a:pt x="12029" y="5001"/>
                    <a:pt x="12029" y="4975"/>
                    <a:pt x="12035" y="4953"/>
                  </a:cubicBezTo>
                  <a:cubicBezTo>
                    <a:pt x="10026" y="4133"/>
                    <a:pt x="8061" y="3196"/>
                    <a:pt x="6098" y="2282"/>
                  </a:cubicBezTo>
                  <a:cubicBezTo>
                    <a:pt x="5089" y="1812"/>
                    <a:pt x="4084" y="1342"/>
                    <a:pt x="3075" y="872"/>
                  </a:cubicBezTo>
                  <a:cubicBezTo>
                    <a:pt x="2668" y="680"/>
                    <a:pt x="2132" y="296"/>
                    <a:pt x="1680" y="216"/>
                  </a:cubicBezTo>
                  <a:cubicBezTo>
                    <a:pt x="1519" y="73"/>
                    <a:pt x="1366" y="1"/>
                    <a:pt x="1223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3221525" y="2543300"/>
              <a:ext cx="205025" cy="310550"/>
            </a:xfrm>
            <a:custGeom>
              <a:avLst/>
              <a:gdLst/>
              <a:ahLst/>
              <a:cxnLst/>
              <a:rect l="l" t="t" r="r" b="b"/>
              <a:pathLst>
                <a:path w="8201" h="12422" extrusionOk="0">
                  <a:moveTo>
                    <a:pt x="429" y="1"/>
                  </a:moveTo>
                  <a:cubicBezTo>
                    <a:pt x="424" y="1"/>
                    <a:pt x="421" y="6"/>
                    <a:pt x="418" y="9"/>
                  </a:cubicBezTo>
                  <a:cubicBezTo>
                    <a:pt x="403" y="7"/>
                    <a:pt x="388" y="5"/>
                    <a:pt x="373" y="5"/>
                  </a:cubicBezTo>
                  <a:cubicBezTo>
                    <a:pt x="180" y="5"/>
                    <a:pt x="1" y="207"/>
                    <a:pt x="126" y="427"/>
                  </a:cubicBezTo>
                  <a:cubicBezTo>
                    <a:pt x="1286" y="2453"/>
                    <a:pt x="2633" y="4385"/>
                    <a:pt x="3896" y="6350"/>
                  </a:cubicBezTo>
                  <a:cubicBezTo>
                    <a:pt x="5152" y="8307"/>
                    <a:pt x="6386" y="10290"/>
                    <a:pt x="7750" y="12175"/>
                  </a:cubicBezTo>
                  <a:lnTo>
                    <a:pt x="7960" y="12422"/>
                  </a:lnTo>
                  <a:cubicBezTo>
                    <a:pt x="7985" y="12385"/>
                    <a:pt x="7997" y="12339"/>
                    <a:pt x="7991" y="12293"/>
                  </a:cubicBezTo>
                  <a:cubicBezTo>
                    <a:pt x="8131" y="12267"/>
                    <a:pt x="8200" y="12110"/>
                    <a:pt x="8126" y="11989"/>
                  </a:cubicBezTo>
                  <a:cubicBezTo>
                    <a:pt x="6977" y="9949"/>
                    <a:pt x="5679" y="7998"/>
                    <a:pt x="4415" y="6026"/>
                  </a:cubicBezTo>
                  <a:cubicBezTo>
                    <a:pt x="3186" y="4109"/>
                    <a:pt x="2017" y="2129"/>
                    <a:pt x="702" y="273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66"/>
          <p:cNvSpPr/>
          <p:nvPr/>
        </p:nvSpPr>
        <p:spPr>
          <a:xfrm rot="5400000" flipH="1">
            <a:off x="595721" y="1279492"/>
            <a:ext cx="736048" cy="71413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6"/>
          <p:cNvSpPr/>
          <p:nvPr/>
        </p:nvSpPr>
        <p:spPr>
          <a:xfrm rot="-1177723">
            <a:off x="3106771" y="1430406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6"/>
          <p:cNvSpPr/>
          <p:nvPr/>
        </p:nvSpPr>
        <p:spPr>
          <a:xfrm rot="-1177723">
            <a:off x="7798646" y="4277744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66"/>
          <p:cNvGrpSpPr/>
          <p:nvPr/>
        </p:nvGrpSpPr>
        <p:grpSpPr>
          <a:xfrm>
            <a:off x="1877433" y="1400923"/>
            <a:ext cx="356957" cy="359088"/>
            <a:chOff x="1079950" y="1963450"/>
            <a:chExt cx="240100" cy="241550"/>
          </a:xfrm>
        </p:grpSpPr>
        <p:sp>
          <p:nvSpPr>
            <p:cNvPr id="759" name="Google Shape;759;p66"/>
            <p:cNvSpPr/>
            <p:nvPr/>
          </p:nvSpPr>
          <p:spPr>
            <a:xfrm>
              <a:off x="1106150" y="1969750"/>
              <a:ext cx="167325" cy="224825"/>
            </a:xfrm>
            <a:custGeom>
              <a:avLst/>
              <a:gdLst/>
              <a:ahLst/>
              <a:cxnLst/>
              <a:rect l="l" t="t" r="r" b="b"/>
              <a:pathLst>
                <a:path w="6693" h="8993" extrusionOk="0">
                  <a:moveTo>
                    <a:pt x="5394" y="0"/>
                  </a:moveTo>
                  <a:cubicBezTo>
                    <a:pt x="5350" y="0"/>
                    <a:pt x="5306" y="5"/>
                    <a:pt x="5264" y="15"/>
                  </a:cubicBezTo>
                  <a:cubicBezTo>
                    <a:pt x="5049" y="62"/>
                    <a:pt x="4859" y="86"/>
                    <a:pt x="4644" y="134"/>
                  </a:cubicBezTo>
                  <a:cubicBezTo>
                    <a:pt x="3882" y="229"/>
                    <a:pt x="3120" y="253"/>
                    <a:pt x="2358" y="253"/>
                  </a:cubicBezTo>
                  <a:cubicBezTo>
                    <a:pt x="2122" y="236"/>
                    <a:pt x="1887" y="219"/>
                    <a:pt x="1651" y="219"/>
                  </a:cubicBezTo>
                  <a:cubicBezTo>
                    <a:pt x="1553" y="219"/>
                    <a:pt x="1456" y="222"/>
                    <a:pt x="1358" y="229"/>
                  </a:cubicBezTo>
                  <a:cubicBezTo>
                    <a:pt x="905" y="229"/>
                    <a:pt x="501" y="443"/>
                    <a:pt x="286" y="824"/>
                  </a:cubicBezTo>
                  <a:cubicBezTo>
                    <a:pt x="167" y="1063"/>
                    <a:pt x="120" y="1301"/>
                    <a:pt x="120" y="1563"/>
                  </a:cubicBezTo>
                  <a:cubicBezTo>
                    <a:pt x="96" y="1753"/>
                    <a:pt x="96" y="1967"/>
                    <a:pt x="72" y="2158"/>
                  </a:cubicBezTo>
                  <a:cubicBezTo>
                    <a:pt x="48" y="2563"/>
                    <a:pt x="24" y="2968"/>
                    <a:pt x="24" y="3349"/>
                  </a:cubicBezTo>
                  <a:cubicBezTo>
                    <a:pt x="1" y="4135"/>
                    <a:pt x="1" y="4944"/>
                    <a:pt x="24" y="5730"/>
                  </a:cubicBezTo>
                  <a:cubicBezTo>
                    <a:pt x="48" y="6635"/>
                    <a:pt x="120" y="7516"/>
                    <a:pt x="215" y="8421"/>
                  </a:cubicBezTo>
                  <a:cubicBezTo>
                    <a:pt x="239" y="8564"/>
                    <a:pt x="286" y="8707"/>
                    <a:pt x="405" y="8826"/>
                  </a:cubicBezTo>
                  <a:cubicBezTo>
                    <a:pt x="501" y="8921"/>
                    <a:pt x="644" y="8993"/>
                    <a:pt x="810" y="8993"/>
                  </a:cubicBezTo>
                  <a:lnTo>
                    <a:pt x="2763" y="8993"/>
                  </a:lnTo>
                  <a:cubicBezTo>
                    <a:pt x="3001" y="8993"/>
                    <a:pt x="3192" y="8850"/>
                    <a:pt x="3287" y="8659"/>
                  </a:cubicBezTo>
                  <a:cubicBezTo>
                    <a:pt x="3644" y="8659"/>
                    <a:pt x="4025" y="8635"/>
                    <a:pt x="4359" y="8564"/>
                  </a:cubicBezTo>
                  <a:cubicBezTo>
                    <a:pt x="4525" y="8516"/>
                    <a:pt x="4668" y="8421"/>
                    <a:pt x="4740" y="8254"/>
                  </a:cubicBezTo>
                  <a:cubicBezTo>
                    <a:pt x="4835" y="8207"/>
                    <a:pt x="4930" y="8135"/>
                    <a:pt x="4978" y="8040"/>
                  </a:cubicBezTo>
                  <a:cubicBezTo>
                    <a:pt x="5025" y="7993"/>
                    <a:pt x="5073" y="7945"/>
                    <a:pt x="5121" y="7897"/>
                  </a:cubicBezTo>
                  <a:cubicBezTo>
                    <a:pt x="5168" y="7826"/>
                    <a:pt x="5192" y="7778"/>
                    <a:pt x="5216" y="7707"/>
                  </a:cubicBezTo>
                  <a:cubicBezTo>
                    <a:pt x="5430" y="7421"/>
                    <a:pt x="5549" y="7088"/>
                    <a:pt x="5573" y="6754"/>
                  </a:cubicBezTo>
                  <a:cubicBezTo>
                    <a:pt x="5597" y="6707"/>
                    <a:pt x="5621" y="6635"/>
                    <a:pt x="5621" y="6587"/>
                  </a:cubicBezTo>
                  <a:cubicBezTo>
                    <a:pt x="5645" y="6516"/>
                    <a:pt x="5645" y="6468"/>
                    <a:pt x="5645" y="6421"/>
                  </a:cubicBezTo>
                  <a:cubicBezTo>
                    <a:pt x="5692" y="6302"/>
                    <a:pt x="5716" y="6135"/>
                    <a:pt x="5668" y="6016"/>
                  </a:cubicBezTo>
                  <a:cubicBezTo>
                    <a:pt x="5764" y="5897"/>
                    <a:pt x="5835" y="5754"/>
                    <a:pt x="5883" y="5611"/>
                  </a:cubicBezTo>
                  <a:lnTo>
                    <a:pt x="6002" y="5587"/>
                  </a:lnTo>
                  <a:cubicBezTo>
                    <a:pt x="6240" y="5516"/>
                    <a:pt x="6407" y="5278"/>
                    <a:pt x="6430" y="5016"/>
                  </a:cubicBezTo>
                  <a:cubicBezTo>
                    <a:pt x="6407" y="4968"/>
                    <a:pt x="6407" y="4944"/>
                    <a:pt x="6407" y="4897"/>
                  </a:cubicBezTo>
                  <a:cubicBezTo>
                    <a:pt x="6430" y="4778"/>
                    <a:pt x="6454" y="4659"/>
                    <a:pt x="6430" y="4539"/>
                  </a:cubicBezTo>
                  <a:cubicBezTo>
                    <a:pt x="6454" y="4492"/>
                    <a:pt x="6478" y="4444"/>
                    <a:pt x="6478" y="4373"/>
                  </a:cubicBezTo>
                  <a:cubicBezTo>
                    <a:pt x="6573" y="4230"/>
                    <a:pt x="6621" y="4039"/>
                    <a:pt x="6597" y="3873"/>
                  </a:cubicBezTo>
                  <a:lnTo>
                    <a:pt x="6597" y="3849"/>
                  </a:lnTo>
                  <a:cubicBezTo>
                    <a:pt x="6597" y="3730"/>
                    <a:pt x="6550" y="3634"/>
                    <a:pt x="6502" y="3539"/>
                  </a:cubicBezTo>
                  <a:cubicBezTo>
                    <a:pt x="6502" y="3468"/>
                    <a:pt x="6502" y="3420"/>
                    <a:pt x="6478" y="3349"/>
                  </a:cubicBezTo>
                  <a:cubicBezTo>
                    <a:pt x="6478" y="3325"/>
                    <a:pt x="6478" y="3301"/>
                    <a:pt x="6454" y="3277"/>
                  </a:cubicBezTo>
                  <a:cubicBezTo>
                    <a:pt x="6478" y="3182"/>
                    <a:pt x="6478" y="3087"/>
                    <a:pt x="6454" y="2991"/>
                  </a:cubicBezTo>
                  <a:cubicBezTo>
                    <a:pt x="6430" y="2896"/>
                    <a:pt x="6407" y="2825"/>
                    <a:pt x="6335" y="2753"/>
                  </a:cubicBezTo>
                  <a:cubicBezTo>
                    <a:pt x="6311" y="2658"/>
                    <a:pt x="6288" y="2587"/>
                    <a:pt x="6216" y="2491"/>
                  </a:cubicBezTo>
                  <a:cubicBezTo>
                    <a:pt x="6264" y="2444"/>
                    <a:pt x="6311" y="2372"/>
                    <a:pt x="6335" y="2325"/>
                  </a:cubicBezTo>
                  <a:cubicBezTo>
                    <a:pt x="6383" y="2253"/>
                    <a:pt x="6407" y="2182"/>
                    <a:pt x="6407" y="2110"/>
                  </a:cubicBezTo>
                  <a:cubicBezTo>
                    <a:pt x="6454" y="2063"/>
                    <a:pt x="6478" y="2015"/>
                    <a:pt x="6526" y="1991"/>
                  </a:cubicBezTo>
                  <a:cubicBezTo>
                    <a:pt x="6597" y="1848"/>
                    <a:pt x="6621" y="1682"/>
                    <a:pt x="6573" y="1539"/>
                  </a:cubicBezTo>
                  <a:lnTo>
                    <a:pt x="6550" y="1491"/>
                  </a:lnTo>
                  <a:cubicBezTo>
                    <a:pt x="6621" y="1348"/>
                    <a:pt x="6645" y="1182"/>
                    <a:pt x="6621" y="1039"/>
                  </a:cubicBezTo>
                  <a:lnTo>
                    <a:pt x="6597" y="991"/>
                  </a:lnTo>
                  <a:cubicBezTo>
                    <a:pt x="6692" y="729"/>
                    <a:pt x="6597" y="420"/>
                    <a:pt x="6335" y="277"/>
                  </a:cubicBezTo>
                  <a:cubicBezTo>
                    <a:pt x="6243" y="231"/>
                    <a:pt x="6151" y="204"/>
                    <a:pt x="6058" y="204"/>
                  </a:cubicBezTo>
                  <a:cubicBezTo>
                    <a:pt x="6008" y="204"/>
                    <a:pt x="5957" y="212"/>
                    <a:pt x="5907" y="229"/>
                  </a:cubicBezTo>
                  <a:lnTo>
                    <a:pt x="5859" y="229"/>
                  </a:lnTo>
                  <a:cubicBezTo>
                    <a:pt x="5745" y="77"/>
                    <a:pt x="5569" y="0"/>
                    <a:pt x="5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197825" y="2098125"/>
              <a:ext cx="110175" cy="96450"/>
            </a:xfrm>
            <a:custGeom>
              <a:avLst/>
              <a:gdLst/>
              <a:ahLst/>
              <a:cxnLst/>
              <a:rect l="l" t="t" r="r" b="b"/>
              <a:pathLst>
                <a:path w="4407" h="3858" extrusionOk="0">
                  <a:moveTo>
                    <a:pt x="3556" y="1"/>
                  </a:moveTo>
                  <a:cubicBezTo>
                    <a:pt x="3388" y="1"/>
                    <a:pt x="3219" y="37"/>
                    <a:pt x="3073" y="119"/>
                  </a:cubicBezTo>
                  <a:cubicBezTo>
                    <a:pt x="2787" y="286"/>
                    <a:pt x="2549" y="452"/>
                    <a:pt x="2311" y="667"/>
                  </a:cubicBezTo>
                  <a:cubicBezTo>
                    <a:pt x="2097" y="833"/>
                    <a:pt x="1906" y="1000"/>
                    <a:pt x="1716" y="1191"/>
                  </a:cubicBezTo>
                  <a:cubicBezTo>
                    <a:pt x="1477" y="1429"/>
                    <a:pt x="1239" y="1691"/>
                    <a:pt x="1025" y="1976"/>
                  </a:cubicBezTo>
                  <a:lnTo>
                    <a:pt x="954" y="2072"/>
                  </a:lnTo>
                  <a:cubicBezTo>
                    <a:pt x="692" y="2310"/>
                    <a:pt x="453" y="2572"/>
                    <a:pt x="215" y="2858"/>
                  </a:cubicBezTo>
                  <a:cubicBezTo>
                    <a:pt x="49" y="3024"/>
                    <a:pt x="1" y="3286"/>
                    <a:pt x="96" y="3500"/>
                  </a:cubicBezTo>
                  <a:cubicBezTo>
                    <a:pt x="191" y="3715"/>
                    <a:pt x="382" y="3834"/>
                    <a:pt x="620" y="3858"/>
                  </a:cubicBezTo>
                  <a:cubicBezTo>
                    <a:pt x="715" y="3858"/>
                    <a:pt x="811" y="3834"/>
                    <a:pt x="906" y="3834"/>
                  </a:cubicBezTo>
                  <a:lnTo>
                    <a:pt x="1144" y="3834"/>
                  </a:lnTo>
                  <a:cubicBezTo>
                    <a:pt x="1335" y="3834"/>
                    <a:pt x="1501" y="3786"/>
                    <a:pt x="1668" y="3715"/>
                  </a:cubicBezTo>
                  <a:cubicBezTo>
                    <a:pt x="1716" y="3691"/>
                    <a:pt x="1763" y="3643"/>
                    <a:pt x="1811" y="3596"/>
                  </a:cubicBezTo>
                  <a:cubicBezTo>
                    <a:pt x="2049" y="3477"/>
                    <a:pt x="2287" y="3310"/>
                    <a:pt x="2525" y="3167"/>
                  </a:cubicBezTo>
                  <a:cubicBezTo>
                    <a:pt x="2978" y="2858"/>
                    <a:pt x="3359" y="2500"/>
                    <a:pt x="3668" y="2048"/>
                  </a:cubicBezTo>
                  <a:cubicBezTo>
                    <a:pt x="3764" y="1953"/>
                    <a:pt x="3859" y="1833"/>
                    <a:pt x="3954" y="1714"/>
                  </a:cubicBezTo>
                  <a:cubicBezTo>
                    <a:pt x="4073" y="1595"/>
                    <a:pt x="4168" y="1452"/>
                    <a:pt x="4240" y="1286"/>
                  </a:cubicBezTo>
                  <a:cubicBezTo>
                    <a:pt x="4407" y="1024"/>
                    <a:pt x="4407" y="714"/>
                    <a:pt x="4288" y="428"/>
                  </a:cubicBezTo>
                  <a:lnTo>
                    <a:pt x="4288" y="405"/>
                  </a:lnTo>
                  <a:cubicBezTo>
                    <a:pt x="4168" y="214"/>
                    <a:pt x="4002" y="95"/>
                    <a:pt x="3787" y="24"/>
                  </a:cubicBezTo>
                  <a:cubicBezTo>
                    <a:pt x="3712" y="9"/>
                    <a:pt x="3634" y="1"/>
                    <a:pt x="3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079950" y="1963450"/>
              <a:ext cx="188750" cy="241550"/>
            </a:xfrm>
            <a:custGeom>
              <a:avLst/>
              <a:gdLst/>
              <a:ahLst/>
              <a:cxnLst/>
              <a:rect l="l" t="t" r="r" b="b"/>
              <a:pathLst>
                <a:path w="7550" h="9662" extrusionOk="0">
                  <a:moveTo>
                    <a:pt x="2345" y="1"/>
                  </a:moveTo>
                  <a:cubicBezTo>
                    <a:pt x="1493" y="1"/>
                    <a:pt x="432" y="136"/>
                    <a:pt x="239" y="1100"/>
                  </a:cubicBezTo>
                  <a:cubicBezTo>
                    <a:pt x="239" y="1148"/>
                    <a:pt x="239" y="1172"/>
                    <a:pt x="239" y="1219"/>
                  </a:cubicBezTo>
                  <a:cubicBezTo>
                    <a:pt x="48" y="1767"/>
                    <a:pt x="144" y="3410"/>
                    <a:pt x="96" y="3696"/>
                  </a:cubicBezTo>
                  <a:cubicBezTo>
                    <a:pt x="96" y="5077"/>
                    <a:pt x="144" y="6482"/>
                    <a:pt x="96" y="7840"/>
                  </a:cubicBezTo>
                  <a:cubicBezTo>
                    <a:pt x="96" y="8364"/>
                    <a:pt x="1" y="8840"/>
                    <a:pt x="429" y="9221"/>
                  </a:cubicBezTo>
                  <a:cubicBezTo>
                    <a:pt x="795" y="9587"/>
                    <a:pt x="1278" y="9662"/>
                    <a:pt x="1773" y="9662"/>
                  </a:cubicBezTo>
                  <a:cubicBezTo>
                    <a:pt x="2116" y="9662"/>
                    <a:pt x="2465" y="9626"/>
                    <a:pt x="2787" y="9626"/>
                  </a:cubicBezTo>
                  <a:cubicBezTo>
                    <a:pt x="2803" y="9629"/>
                    <a:pt x="2818" y="9630"/>
                    <a:pt x="2833" y="9630"/>
                  </a:cubicBezTo>
                  <a:cubicBezTo>
                    <a:pt x="3116" y="9630"/>
                    <a:pt x="3087" y="9042"/>
                    <a:pt x="2812" y="9042"/>
                  </a:cubicBezTo>
                  <a:cubicBezTo>
                    <a:pt x="2790" y="9042"/>
                    <a:pt x="2765" y="9046"/>
                    <a:pt x="2739" y="9054"/>
                  </a:cubicBezTo>
                  <a:cubicBezTo>
                    <a:pt x="2335" y="9078"/>
                    <a:pt x="1930" y="9102"/>
                    <a:pt x="1501" y="9102"/>
                  </a:cubicBezTo>
                  <a:cubicBezTo>
                    <a:pt x="1478" y="9103"/>
                    <a:pt x="1456" y="9104"/>
                    <a:pt x="1434" y="9104"/>
                  </a:cubicBezTo>
                  <a:cubicBezTo>
                    <a:pt x="1105" y="9104"/>
                    <a:pt x="822" y="8941"/>
                    <a:pt x="644" y="8673"/>
                  </a:cubicBezTo>
                  <a:cubicBezTo>
                    <a:pt x="572" y="8506"/>
                    <a:pt x="548" y="8340"/>
                    <a:pt x="572" y="8173"/>
                  </a:cubicBezTo>
                  <a:cubicBezTo>
                    <a:pt x="572" y="7530"/>
                    <a:pt x="572" y="6887"/>
                    <a:pt x="548" y="6244"/>
                  </a:cubicBezTo>
                  <a:cubicBezTo>
                    <a:pt x="525" y="5482"/>
                    <a:pt x="477" y="4649"/>
                    <a:pt x="453" y="3863"/>
                  </a:cubicBezTo>
                  <a:cubicBezTo>
                    <a:pt x="453" y="3386"/>
                    <a:pt x="453" y="2910"/>
                    <a:pt x="429" y="2434"/>
                  </a:cubicBezTo>
                  <a:lnTo>
                    <a:pt x="429" y="1815"/>
                  </a:lnTo>
                  <a:cubicBezTo>
                    <a:pt x="429" y="1624"/>
                    <a:pt x="453" y="1457"/>
                    <a:pt x="501" y="1291"/>
                  </a:cubicBezTo>
                  <a:cubicBezTo>
                    <a:pt x="501" y="1267"/>
                    <a:pt x="525" y="1243"/>
                    <a:pt x="525" y="1219"/>
                  </a:cubicBezTo>
                  <a:cubicBezTo>
                    <a:pt x="620" y="1029"/>
                    <a:pt x="787" y="862"/>
                    <a:pt x="977" y="743"/>
                  </a:cubicBezTo>
                  <a:cubicBezTo>
                    <a:pt x="1279" y="630"/>
                    <a:pt x="1610" y="562"/>
                    <a:pt x="1947" y="562"/>
                  </a:cubicBezTo>
                  <a:cubicBezTo>
                    <a:pt x="2036" y="562"/>
                    <a:pt x="2126" y="566"/>
                    <a:pt x="2215" y="576"/>
                  </a:cubicBezTo>
                  <a:lnTo>
                    <a:pt x="3192" y="576"/>
                  </a:lnTo>
                  <a:cubicBezTo>
                    <a:pt x="3332" y="606"/>
                    <a:pt x="3486" y="618"/>
                    <a:pt x="3650" y="618"/>
                  </a:cubicBezTo>
                  <a:cubicBezTo>
                    <a:pt x="4263" y="618"/>
                    <a:pt x="5015" y="454"/>
                    <a:pt x="5672" y="454"/>
                  </a:cubicBezTo>
                  <a:cubicBezTo>
                    <a:pt x="6395" y="454"/>
                    <a:pt x="7005" y="652"/>
                    <a:pt x="7193" y="1481"/>
                  </a:cubicBezTo>
                  <a:cubicBezTo>
                    <a:pt x="7193" y="2077"/>
                    <a:pt x="7193" y="2672"/>
                    <a:pt x="7193" y="3267"/>
                  </a:cubicBezTo>
                  <a:lnTo>
                    <a:pt x="7193" y="3553"/>
                  </a:lnTo>
                  <a:cubicBezTo>
                    <a:pt x="7193" y="3720"/>
                    <a:pt x="7097" y="4006"/>
                    <a:pt x="7336" y="4029"/>
                  </a:cubicBezTo>
                  <a:cubicBezTo>
                    <a:pt x="7431" y="4029"/>
                    <a:pt x="7502" y="3934"/>
                    <a:pt x="7502" y="3863"/>
                  </a:cubicBezTo>
                  <a:lnTo>
                    <a:pt x="7526" y="3267"/>
                  </a:lnTo>
                  <a:cubicBezTo>
                    <a:pt x="7526" y="2672"/>
                    <a:pt x="7550" y="2005"/>
                    <a:pt x="7550" y="1434"/>
                  </a:cubicBezTo>
                  <a:cubicBezTo>
                    <a:pt x="7357" y="227"/>
                    <a:pt x="6305" y="31"/>
                    <a:pt x="5239" y="31"/>
                  </a:cubicBezTo>
                  <a:cubicBezTo>
                    <a:pt x="4727" y="31"/>
                    <a:pt x="4212" y="76"/>
                    <a:pt x="3787" y="76"/>
                  </a:cubicBezTo>
                  <a:lnTo>
                    <a:pt x="3811" y="52"/>
                  </a:lnTo>
                  <a:cubicBezTo>
                    <a:pt x="3620" y="52"/>
                    <a:pt x="3406" y="29"/>
                    <a:pt x="3216" y="5"/>
                  </a:cubicBezTo>
                  <a:lnTo>
                    <a:pt x="2620" y="5"/>
                  </a:lnTo>
                  <a:cubicBezTo>
                    <a:pt x="2532" y="2"/>
                    <a:pt x="2440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133925" y="2020600"/>
              <a:ext cx="115550" cy="15150"/>
            </a:xfrm>
            <a:custGeom>
              <a:avLst/>
              <a:gdLst/>
              <a:ahLst/>
              <a:cxnLst/>
              <a:rect l="l" t="t" r="r" b="b"/>
              <a:pathLst>
                <a:path w="4622" h="606" extrusionOk="0">
                  <a:moveTo>
                    <a:pt x="295" y="0"/>
                  </a:moveTo>
                  <a:cubicBezTo>
                    <a:pt x="1" y="0"/>
                    <a:pt x="1" y="605"/>
                    <a:pt x="295" y="605"/>
                  </a:cubicBezTo>
                  <a:cubicBezTo>
                    <a:pt x="310" y="605"/>
                    <a:pt x="326" y="604"/>
                    <a:pt x="342" y="600"/>
                  </a:cubicBezTo>
                  <a:lnTo>
                    <a:pt x="961" y="553"/>
                  </a:lnTo>
                  <a:cubicBezTo>
                    <a:pt x="1914" y="481"/>
                    <a:pt x="2867" y="481"/>
                    <a:pt x="3819" y="481"/>
                  </a:cubicBezTo>
                  <a:cubicBezTo>
                    <a:pt x="4010" y="481"/>
                    <a:pt x="4176" y="505"/>
                    <a:pt x="4367" y="505"/>
                  </a:cubicBezTo>
                  <a:cubicBezTo>
                    <a:pt x="4621" y="482"/>
                    <a:pt x="4584" y="99"/>
                    <a:pt x="4341" y="99"/>
                  </a:cubicBezTo>
                  <a:cubicBezTo>
                    <a:pt x="4334" y="99"/>
                    <a:pt x="4327" y="99"/>
                    <a:pt x="4319" y="100"/>
                  </a:cubicBezTo>
                  <a:cubicBezTo>
                    <a:pt x="3974" y="110"/>
                    <a:pt x="3629" y="116"/>
                    <a:pt x="3285" y="116"/>
                  </a:cubicBezTo>
                  <a:cubicBezTo>
                    <a:pt x="2799" y="116"/>
                    <a:pt x="2317" y="104"/>
                    <a:pt x="1843" y="76"/>
                  </a:cubicBezTo>
                  <a:cubicBezTo>
                    <a:pt x="1366" y="53"/>
                    <a:pt x="818" y="53"/>
                    <a:pt x="342" y="5"/>
                  </a:cubicBezTo>
                  <a:cubicBezTo>
                    <a:pt x="326" y="2"/>
                    <a:pt x="310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134100" y="2059850"/>
              <a:ext cx="112575" cy="15275"/>
            </a:xfrm>
            <a:custGeom>
              <a:avLst/>
              <a:gdLst/>
              <a:ahLst/>
              <a:cxnLst/>
              <a:rect l="l" t="t" r="r" b="b"/>
              <a:pathLst>
                <a:path w="4503" h="611" extrusionOk="0">
                  <a:moveTo>
                    <a:pt x="984" y="1"/>
                  </a:moveTo>
                  <a:cubicBezTo>
                    <a:pt x="768" y="1"/>
                    <a:pt x="552" y="3"/>
                    <a:pt x="335" y="7"/>
                  </a:cubicBezTo>
                  <a:cubicBezTo>
                    <a:pt x="324" y="5"/>
                    <a:pt x="313" y="4"/>
                    <a:pt x="303" y="4"/>
                  </a:cubicBezTo>
                  <a:cubicBezTo>
                    <a:pt x="0" y="4"/>
                    <a:pt x="10" y="611"/>
                    <a:pt x="298" y="611"/>
                  </a:cubicBezTo>
                  <a:cubicBezTo>
                    <a:pt x="317" y="611"/>
                    <a:pt x="337" y="608"/>
                    <a:pt x="359" y="602"/>
                  </a:cubicBezTo>
                  <a:cubicBezTo>
                    <a:pt x="1445" y="517"/>
                    <a:pt x="2589" y="432"/>
                    <a:pt x="3687" y="432"/>
                  </a:cubicBezTo>
                  <a:cubicBezTo>
                    <a:pt x="3817" y="432"/>
                    <a:pt x="3946" y="433"/>
                    <a:pt x="4074" y="435"/>
                  </a:cubicBezTo>
                  <a:lnTo>
                    <a:pt x="4312" y="435"/>
                  </a:lnTo>
                  <a:cubicBezTo>
                    <a:pt x="4479" y="435"/>
                    <a:pt x="4503" y="173"/>
                    <a:pt x="4336" y="173"/>
                  </a:cubicBezTo>
                  <a:cubicBezTo>
                    <a:pt x="3219" y="54"/>
                    <a:pt x="2102" y="1"/>
                    <a:pt x="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1136225" y="2096125"/>
              <a:ext cx="75450" cy="14725"/>
            </a:xfrm>
            <a:custGeom>
              <a:avLst/>
              <a:gdLst/>
              <a:ahLst/>
              <a:cxnLst/>
              <a:rect l="l" t="t" r="r" b="b"/>
              <a:pathLst>
                <a:path w="3018" h="589" extrusionOk="0">
                  <a:moveTo>
                    <a:pt x="2759" y="0"/>
                  </a:moveTo>
                  <a:cubicBezTo>
                    <a:pt x="2741" y="0"/>
                    <a:pt x="2723" y="3"/>
                    <a:pt x="2703" y="8"/>
                  </a:cubicBezTo>
                  <a:cubicBezTo>
                    <a:pt x="1870" y="104"/>
                    <a:pt x="1060" y="151"/>
                    <a:pt x="250" y="151"/>
                  </a:cubicBezTo>
                  <a:cubicBezTo>
                    <a:pt x="244" y="151"/>
                    <a:pt x="238" y="150"/>
                    <a:pt x="232" y="150"/>
                  </a:cubicBezTo>
                  <a:cubicBezTo>
                    <a:pt x="1" y="150"/>
                    <a:pt x="16" y="583"/>
                    <a:pt x="240" y="583"/>
                  </a:cubicBezTo>
                  <a:cubicBezTo>
                    <a:pt x="251" y="583"/>
                    <a:pt x="262" y="582"/>
                    <a:pt x="274" y="580"/>
                  </a:cubicBezTo>
                  <a:cubicBezTo>
                    <a:pt x="582" y="524"/>
                    <a:pt x="898" y="504"/>
                    <a:pt x="1217" y="504"/>
                  </a:cubicBezTo>
                  <a:cubicBezTo>
                    <a:pt x="1710" y="504"/>
                    <a:pt x="2211" y="551"/>
                    <a:pt x="2703" y="580"/>
                  </a:cubicBezTo>
                  <a:cubicBezTo>
                    <a:pt x="2723" y="586"/>
                    <a:pt x="2741" y="588"/>
                    <a:pt x="2759" y="588"/>
                  </a:cubicBezTo>
                  <a:cubicBezTo>
                    <a:pt x="3018" y="588"/>
                    <a:pt x="3018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1205225" y="2098200"/>
              <a:ext cx="114825" cy="101175"/>
            </a:xfrm>
            <a:custGeom>
              <a:avLst/>
              <a:gdLst/>
              <a:ahLst/>
              <a:cxnLst/>
              <a:rect l="l" t="t" r="r" b="b"/>
              <a:pathLst>
                <a:path w="4593" h="4047" extrusionOk="0">
                  <a:moveTo>
                    <a:pt x="3241" y="396"/>
                  </a:moveTo>
                  <a:cubicBezTo>
                    <a:pt x="3319" y="396"/>
                    <a:pt x="3396" y="414"/>
                    <a:pt x="3468" y="449"/>
                  </a:cubicBezTo>
                  <a:cubicBezTo>
                    <a:pt x="3730" y="568"/>
                    <a:pt x="3872" y="902"/>
                    <a:pt x="3753" y="1188"/>
                  </a:cubicBezTo>
                  <a:cubicBezTo>
                    <a:pt x="3658" y="1283"/>
                    <a:pt x="3563" y="1378"/>
                    <a:pt x="3468" y="1473"/>
                  </a:cubicBezTo>
                  <a:lnTo>
                    <a:pt x="3301" y="1354"/>
                  </a:lnTo>
                  <a:cubicBezTo>
                    <a:pt x="3063" y="1164"/>
                    <a:pt x="2825" y="973"/>
                    <a:pt x="2587" y="783"/>
                  </a:cubicBezTo>
                  <a:cubicBezTo>
                    <a:pt x="2729" y="664"/>
                    <a:pt x="2872" y="568"/>
                    <a:pt x="3015" y="449"/>
                  </a:cubicBezTo>
                  <a:cubicBezTo>
                    <a:pt x="3087" y="414"/>
                    <a:pt x="3164" y="396"/>
                    <a:pt x="3241" y="396"/>
                  </a:cubicBezTo>
                  <a:close/>
                  <a:moveTo>
                    <a:pt x="2372" y="973"/>
                  </a:moveTo>
                  <a:cubicBezTo>
                    <a:pt x="2587" y="1259"/>
                    <a:pt x="2825" y="1569"/>
                    <a:pt x="3063" y="1854"/>
                  </a:cubicBezTo>
                  <a:cubicBezTo>
                    <a:pt x="2539" y="2307"/>
                    <a:pt x="2039" y="2783"/>
                    <a:pt x="1562" y="3283"/>
                  </a:cubicBezTo>
                  <a:lnTo>
                    <a:pt x="1562" y="3259"/>
                  </a:lnTo>
                  <a:cubicBezTo>
                    <a:pt x="1229" y="3355"/>
                    <a:pt x="919" y="3450"/>
                    <a:pt x="586" y="3521"/>
                  </a:cubicBezTo>
                  <a:cubicBezTo>
                    <a:pt x="658" y="3188"/>
                    <a:pt x="729" y="2878"/>
                    <a:pt x="848" y="2569"/>
                  </a:cubicBezTo>
                  <a:cubicBezTo>
                    <a:pt x="919" y="2450"/>
                    <a:pt x="1015" y="2331"/>
                    <a:pt x="1134" y="2235"/>
                  </a:cubicBezTo>
                  <a:cubicBezTo>
                    <a:pt x="1562" y="1830"/>
                    <a:pt x="1944" y="1378"/>
                    <a:pt x="2372" y="973"/>
                  </a:cubicBezTo>
                  <a:close/>
                  <a:moveTo>
                    <a:pt x="3326" y="0"/>
                  </a:moveTo>
                  <a:cubicBezTo>
                    <a:pt x="3164" y="0"/>
                    <a:pt x="3000" y="50"/>
                    <a:pt x="2848" y="163"/>
                  </a:cubicBezTo>
                  <a:cubicBezTo>
                    <a:pt x="2753" y="211"/>
                    <a:pt x="2682" y="306"/>
                    <a:pt x="2610" y="354"/>
                  </a:cubicBezTo>
                  <a:cubicBezTo>
                    <a:pt x="2372" y="521"/>
                    <a:pt x="2158" y="735"/>
                    <a:pt x="1944" y="949"/>
                  </a:cubicBezTo>
                  <a:cubicBezTo>
                    <a:pt x="1634" y="1235"/>
                    <a:pt x="1324" y="1569"/>
                    <a:pt x="1015" y="1878"/>
                  </a:cubicBezTo>
                  <a:cubicBezTo>
                    <a:pt x="824" y="2021"/>
                    <a:pt x="634" y="2212"/>
                    <a:pt x="491" y="2450"/>
                  </a:cubicBezTo>
                  <a:cubicBezTo>
                    <a:pt x="348" y="2807"/>
                    <a:pt x="253" y="3188"/>
                    <a:pt x="157" y="3593"/>
                  </a:cubicBezTo>
                  <a:cubicBezTo>
                    <a:pt x="134" y="3731"/>
                    <a:pt x="0" y="4046"/>
                    <a:pt x="249" y="4046"/>
                  </a:cubicBezTo>
                  <a:cubicBezTo>
                    <a:pt x="257" y="4046"/>
                    <a:pt x="267" y="4046"/>
                    <a:pt x="276" y="4045"/>
                  </a:cubicBezTo>
                  <a:cubicBezTo>
                    <a:pt x="562" y="4021"/>
                    <a:pt x="1134" y="3855"/>
                    <a:pt x="1396" y="3807"/>
                  </a:cubicBezTo>
                  <a:cubicBezTo>
                    <a:pt x="1539" y="3759"/>
                    <a:pt x="1729" y="3783"/>
                    <a:pt x="1872" y="3688"/>
                  </a:cubicBezTo>
                  <a:cubicBezTo>
                    <a:pt x="2491" y="3116"/>
                    <a:pt x="3158" y="2593"/>
                    <a:pt x="3777" y="1997"/>
                  </a:cubicBezTo>
                  <a:cubicBezTo>
                    <a:pt x="3944" y="1830"/>
                    <a:pt x="4087" y="1640"/>
                    <a:pt x="4230" y="1449"/>
                  </a:cubicBezTo>
                  <a:cubicBezTo>
                    <a:pt x="4592" y="801"/>
                    <a:pt x="3977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66"/>
          <p:cNvGrpSpPr/>
          <p:nvPr/>
        </p:nvGrpSpPr>
        <p:grpSpPr>
          <a:xfrm>
            <a:off x="6938923" y="1402221"/>
            <a:ext cx="310386" cy="356487"/>
            <a:chOff x="2233775" y="2807325"/>
            <a:chExt cx="208775" cy="239800"/>
          </a:xfrm>
        </p:grpSpPr>
        <p:sp>
          <p:nvSpPr>
            <p:cNvPr id="767" name="Google Shape;767;p66"/>
            <p:cNvSpPr/>
            <p:nvPr/>
          </p:nvSpPr>
          <p:spPr>
            <a:xfrm>
              <a:off x="2242100" y="2808375"/>
              <a:ext cx="197675" cy="238750"/>
            </a:xfrm>
            <a:custGeom>
              <a:avLst/>
              <a:gdLst/>
              <a:ahLst/>
              <a:cxnLst/>
              <a:rect l="l" t="t" r="r" b="b"/>
              <a:pathLst>
                <a:path w="7907" h="9550" extrusionOk="0">
                  <a:moveTo>
                    <a:pt x="4478" y="0"/>
                  </a:moveTo>
                  <a:cubicBezTo>
                    <a:pt x="3954" y="0"/>
                    <a:pt x="3454" y="0"/>
                    <a:pt x="2954" y="24"/>
                  </a:cubicBezTo>
                  <a:cubicBezTo>
                    <a:pt x="2430" y="24"/>
                    <a:pt x="1930" y="72"/>
                    <a:pt x="1429" y="96"/>
                  </a:cubicBezTo>
                  <a:cubicBezTo>
                    <a:pt x="1144" y="96"/>
                    <a:pt x="882" y="167"/>
                    <a:pt x="644" y="286"/>
                  </a:cubicBezTo>
                  <a:cubicBezTo>
                    <a:pt x="477" y="381"/>
                    <a:pt x="358" y="500"/>
                    <a:pt x="286" y="667"/>
                  </a:cubicBezTo>
                  <a:cubicBezTo>
                    <a:pt x="215" y="834"/>
                    <a:pt x="167" y="1001"/>
                    <a:pt x="143" y="1191"/>
                  </a:cubicBezTo>
                  <a:cubicBezTo>
                    <a:pt x="72" y="1763"/>
                    <a:pt x="48" y="2334"/>
                    <a:pt x="24" y="2882"/>
                  </a:cubicBezTo>
                  <a:cubicBezTo>
                    <a:pt x="1" y="3168"/>
                    <a:pt x="1" y="3453"/>
                    <a:pt x="24" y="3739"/>
                  </a:cubicBezTo>
                  <a:cubicBezTo>
                    <a:pt x="48" y="4025"/>
                    <a:pt x="96" y="4311"/>
                    <a:pt x="143" y="4573"/>
                  </a:cubicBezTo>
                  <a:cubicBezTo>
                    <a:pt x="167" y="4858"/>
                    <a:pt x="143" y="5144"/>
                    <a:pt x="120" y="5430"/>
                  </a:cubicBezTo>
                  <a:cubicBezTo>
                    <a:pt x="48" y="5763"/>
                    <a:pt x="24" y="6097"/>
                    <a:pt x="48" y="6430"/>
                  </a:cubicBezTo>
                  <a:cubicBezTo>
                    <a:pt x="72" y="6811"/>
                    <a:pt x="120" y="7168"/>
                    <a:pt x="215" y="7549"/>
                  </a:cubicBezTo>
                  <a:cubicBezTo>
                    <a:pt x="286" y="7859"/>
                    <a:pt x="382" y="8192"/>
                    <a:pt x="477" y="8502"/>
                  </a:cubicBezTo>
                  <a:cubicBezTo>
                    <a:pt x="548" y="8740"/>
                    <a:pt x="715" y="8931"/>
                    <a:pt x="953" y="9050"/>
                  </a:cubicBezTo>
                  <a:cubicBezTo>
                    <a:pt x="1120" y="9121"/>
                    <a:pt x="1287" y="9193"/>
                    <a:pt x="1477" y="9240"/>
                  </a:cubicBezTo>
                  <a:cubicBezTo>
                    <a:pt x="1834" y="9312"/>
                    <a:pt x="2215" y="9359"/>
                    <a:pt x="2596" y="9407"/>
                  </a:cubicBezTo>
                  <a:cubicBezTo>
                    <a:pt x="2930" y="9431"/>
                    <a:pt x="3263" y="9431"/>
                    <a:pt x="3620" y="9431"/>
                  </a:cubicBezTo>
                  <a:cubicBezTo>
                    <a:pt x="4287" y="9431"/>
                    <a:pt x="4978" y="9550"/>
                    <a:pt x="5645" y="9550"/>
                  </a:cubicBezTo>
                  <a:cubicBezTo>
                    <a:pt x="6407" y="9550"/>
                    <a:pt x="7121" y="9288"/>
                    <a:pt x="7669" y="8788"/>
                  </a:cubicBezTo>
                  <a:cubicBezTo>
                    <a:pt x="7907" y="8550"/>
                    <a:pt x="7907" y="8192"/>
                    <a:pt x="7669" y="7978"/>
                  </a:cubicBezTo>
                  <a:lnTo>
                    <a:pt x="7716" y="7978"/>
                  </a:lnTo>
                  <a:cubicBezTo>
                    <a:pt x="7597" y="7871"/>
                    <a:pt x="7454" y="7817"/>
                    <a:pt x="7312" y="7817"/>
                  </a:cubicBezTo>
                  <a:cubicBezTo>
                    <a:pt x="7169" y="7817"/>
                    <a:pt x="7026" y="7871"/>
                    <a:pt x="6907" y="7978"/>
                  </a:cubicBezTo>
                  <a:cubicBezTo>
                    <a:pt x="6883" y="8002"/>
                    <a:pt x="6835" y="8050"/>
                    <a:pt x="6788" y="8073"/>
                  </a:cubicBezTo>
                  <a:lnTo>
                    <a:pt x="6740" y="8121"/>
                  </a:lnTo>
                  <a:cubicBezTo>
                    <a:pt x="6669" y="8169"/>
                    <a:pt x="6597" y="8216"/>
                    <a:pt x="6502" y="8240"/>
                  </a:cubicBezTo>
                  <a:cubicBezTo>
                    <a:pt x="6335" y="8312"/>
                    <a:pt x="6169" y="8359"/>
                    <a:pt x="5978" y="8383"/>
                  </a:cubicBezTo>
                  <a:cubicBezTo>
                    <a:pt x="5829" y="8389"/>
                    <a:pt x="5680" y="8392"/>
                    <a:pt x="5531" y="8392"/>
                  </a:cubicBezTo>
                  <a:cubicBezTo>
                    <a:pt x="5085" y="8392"/>
                    <a:pt x="4638" y="8365"/>
                    <a:pt x="4192" y="8312"/>
                  </a:cubicBezTo>
                  <a:cubicBezTo>
                    <a:pt x="3573" y="8264"/>
                    <a:pt x="2930" y="8312"/>
                    <a:pt x="2311" y="8240"/>
                  </a:cubicBezTo>
                  <a:cubicBezTo>
                    <a:pt x="2049" y="8192"/>
                    <a:pt x="1810" y="8145"/>
                    <a:pt x="1572" y="8073"/>
                  </a:cubicBezTo>
                  <a:cubicBezTo>
                    <a:pt x="1501" y="7859"/>
                    <a:pt x="1453" y="7645"/>
                    <a:pt x="1382" y="7430"/>
                  </a:cubicBezTo>
                  <a:cubicBezTo>
                    <a:pt x="1334" y="7192"/>
                    <a:pt x="1263" y="6954"/>
                    <a:pt x="1239" y="6692"/>
                  </a:cubicBezTo>
                  <a:cubicBezTo>
                    <a:pt x="1191" y="6359"/>
                    <a:pt x="1191" y="6002"/>
                    <a:pt x="1239" y="5668"/>
                  </a:cubicBezTo>
                  <a:cubicBezTo>
                    <a:pt x="1287" y="5382"/>
                    <a:pt x="1310" y="5097"/>
                    <a:pt x="1310" y="4811"/>
                  </a:cubicBezTo>
                  <a:cubicBezTo>
                    <a:pt x="1287" y="4525"/>
                    <a:pt x="1263" y="4239"/>
                    <a:pt x="1191" y="3954"/>
                  </a:cubicBezTo>
                  <a:cubicBezTo>
                    <a:pt x="1144" y="3501"/>
                    <a:pt x="1144" y="3049"/>
                    <a:pt x="1191" y="2620"/>
                  </a:cubicBezTo>
                  <a:cubicBezTo>
                    <a:pt x="1191" y="2167"/>
                    <a:pt x="1239" y="1715"/>
                    <a:pt x="1287" y="1262"/>
                  </a:cubicBezTo>
                  <a:lnTo>
                    <a:pt x="1334" y="1262"/>
                  </a:lnTo>
                  <a:cubicBezTo>
                    <a:pt x="1620" y="1215"/>
                    <a:pt x="1953" y="1215"/>
                    <a:pt x="2263" y="1191"/>
                  </a:cubicBezTo>
                  <a:cubicBezTo>
                    <a:pt x="2596" y="1167"/>
                    <a:pt x="2977" y="1167"/>
                    <a:pt x="3335" y="1143"/>
                  </a:cubicBezTo>
                  <a:cubicBezTo>
                    <a:pt x="3507" y="1137"/>
                    <a:pt x="3681" y="1134"/>
                    <a:pt x="3856" y="1134"/>
                  </a:cubicBezTo>
                  <a:cubicBezTo>
                    <a:pt x="4333" y="1134"/>
                    <a:pt x="4817" y="1156"/>
                    <a:pt x="5287" y="1191"/>
                  </a:cubicBezTo>
                  <a:cubicBezTo>
                    <a:pt x="5526" y="1215"/>
                    <a:pt x="5764" y="1286"/>
                    <a:pt x="5978" y="1382"/>
                  </a:cubicBezTo>
                  <a:cubicBezTo>
                    <a:pt x="6049" y="1405"/>
                    <a:pt x="6121" y="1429"/>
                    <a:pt x="6169" y="1477"/>
                  </a:cubicBezTo>
                  <a:cubicBezTo>
                    <a:pt x="6169" y="1524"/>
                    <a:pt x="6192" y="1572"/>
                    <a:pt x="6216" y="1596"/>
                  </a:cubicBezTo>
                  <a:cubicBezTo>
                    <a:pt x="6335" y="3001"/>
                    <a:pt x="6335" y="4406"/>
                    <a:pt x="6240" y="5811"/>
                  </a:cubicBezTo>
                  <a:cubicBezTo>
                    <a:pt x="6240" y="6121"/>
                    <a:pt x="6478" y="6383"/>
                    <a:pt x="6812" y="6383"/>
                  </a:cubicBezTo>
                  <a:cubicBezTo>
                    <a:pt x="7121" y="6359"/>
                    <a:pt x="7359" y="6121"/>
                    <a:pt x="7383" y="5811"/>
                  </a:cubicBezTo>
                  <a:cubicBezTo>
                    <a:pt x="7431" y="4787"/>
                    <a:pt x="7478" y="3763"/>
                    <a:pt x="7431" y="2763"/>
                  </a:cubicBezTo>
                  <a:cubicBezTo>
                    <a:pt x="7431" y="2501"/>
                    <a:pt x="7407" y="2263"/>
                    <a:pt x="7383" y="2025"/>
                  </a:cubicBezTo>
                  <a:lnTo>
                    <a:pt x="7359" y="1644"/>
                  </a:lnTo>
                  <a:cubicBezTo>
                    <a:pt x="7335" y="1477"/>
                    <a:pt x="7312" y="1334"/>
                    <a:pt x="7264" y="1167"/>
                  </a:cubicBezTo>
                  <a:cubicBezTo>
                    <a:pt x="7097" y="572"/>
                    <a:pt x="6526" y="310"/>
                    <a:pt x="5954" y="167"/>
                  </a:cubicBezTo>
                  <a:cubicBezTo>
                    <a:pt x="5478" y="48"/>
                    <a:pt x="4978" y="0"/>
                    <a:pt x="4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2307000" y="2839250"/>
              <a:ext cx="34550" cy="50275"/>
            </a:xfrm>
            <a:custGeom>
              <a:avLst/>
              <a:gdLst/>
              <a:ahLst/>
              <a:cxnLst/>
              <a:rect l="l" t="t" r="r" b="b"/>
              <a:pathLst>
                <a:path w="1382" h="2011" extrusionOk="0">
                  <a:moveTo>
                    <a:pt x="666" y="0"/>
                  </a:moveTo>
                  <a:cubicBezTo>
                    <a:pt x="643" y="0"/>
                    <a:pt x="620" y="1"/>
                    <a:pt x="596" y="4"/>
                  </a:cubicBezTo>
                  <a:cubicBezTo>
                    <a:pt x="381" y="51"/>
                    <a:pt x="191" y="194"/>
                    <a:pt x="119" y="409"/>
                  </a:cubicBezTo>
                  <a:cubicBezTo>
                    <a:pt x="24" y="718"/>
                    <a:pt x="0" y="1051"/>
                    <a:pt x="96" y="1361"/>
                  </a:cubicBezTo>
                  <a:cubicBezTo>
                    <a:pt x="143" y="1504"/>
                    <a:pt x="167" y="1623"/>
                    <a:pt x="238" y="1742"/>
                  </a:cubicBezTo>
                  <a:cubicBezTo>
                    <a:pt x="346" y="1921"/>
                    <a:pt x="530" y="2010"/>
                    <a:pt x="718" y="2010"/>
                  </a:cubicBezTo>
                  <a:cubicBezTo>
                    <a:pt x="905" y="2010"/>
                    <a:pt x="1096" y="1921"/>
                    <a:pt x="1215" y="1742"/>
                  </a:cubicBezTo>
                  <a:lnTo>
                    <a:pt x="1263" y="1575"/>
                  </a:lnTo>
                  <a:cubicBezTo>
                    <a:pt x="1310" y="1528"/>
                    <a:pt x="1310" y="1456"/>
                    <a:pt x="1334" y="1385"/>
                  </a:cubicBezTo>
                  <a:cubicBezTo>
                    <a:pt x="1358" y="1266"/>
                    <a:pt x="1382" y="1123"/>
                    <a:pt x="1382" y="1004"/>
                  </a:cubicBezTo>
                  <a:cubicBezTo>
                    <a:pt x="1358" y="742"/>
                    <a:pt x="1286" y="504"/>
                    <a:pt x="1167" y="289"/>
                  </a:cubicBezTo>
                  <a:cubicBezTo>
                    <a:pt x="1060" y="97"/>
                    <a:pt x="876" y="0"/>
                    <a:pt x="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2346300" y="2841500"/>
              <a:ext cx="33350" cy="40225"/>
            </a:xfrm>
            <a:custGeom>
              <a:avLst/>
              <a:gdLst/>
              <a:ahLst/>
              <a:cxnLst/>
              <a:rect l="l" t="t" r="r" b="b"/>
              <a:pathLst>
                <a:path w="1334" h="1609" extrusionOk="0">
                  <a:moveTo>
                    <a:pt x="661" y="0"/>
                  </a:moveTo>
                  <a:cubicBezTo>
                    <a:pt x="553" y="0"/>
                    <a:pt x="448" y="31"/>
                    <a:pt x="357" y="104"/>
                  </a:cubicBezTo>
                  <a:cubicBezTo>
                    <a:pt x="286" y="128"/>
                    <a:pt x="238" y="152"/>
                    <a:pt x="167" y="223"/>
                  </a:cubicBezTo>
                  <a:cubicBezTo>
                    <a:pt x="72" y="319"/>
                    <a:pt x="24" y="461"/>
                    <a:pt x="0" y="604"/>
                  </a:cubicBezTo>
                  <a:cubicBezTo>
                    <a:pt x="0" y="819"/>
                    <a:pt x="0" y="1009"/>
                    <a:pt x="72" y="1200"/>
                  </a:cubicBezTo>
                  <a:cubicBezTo>
                    <a:pt x="119" y="1414"/>
                    <a:pt x="310" y="1581"/>
                    <a:pt x="548" y="1604"/>
                  </a:cubicBezTo>
                  <a:cubicBezTo>
                    <a:pt x="569" y="1607"/>
                    <a:pt x="591" y="1608"/>
                    <a:pt x="612" y="1608"/>
                  </a:cubicBezTo>
                  <a:cubicBezTo>
                    <a:pt x="804" y="1608"/>
                    <a:pt x="988" y="1512"/>
                    <a:pt x="1096" y="1319"/>
                  </a:cubicBezTo>
                  <a:cubicBezTo>
                    <a:pt x="1286" y="1057"/>
                    <a:pt x="1334" y="723"/>
                    <a:pt x="1238" y="414"/>
                  </a:cubicBezTo>
                  <a:cubicBezTo>
                    <a:pt x="1167" y="199"/>
                    <a:pt x="976" y="33"/>
                    <a:pt x="762" y="9"/>
                  </a:cubicBezTo>
                  <a:cubicBezTo>
                    <a:pt x="728" y="3"/>
                    <a:pt x="695" y="0"/>
                    <a:pt x="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2291525" y="2897600"/>
              <a:ext cx="35750" cy="44600"/>
            </a:xfrm>
            <a:custGeom>
              <a:avLst/>
              <a:gdLst/>
              <a:ahLst/>
              <a:cxnLst/>
              <a:rect l="l" t="t" r="r" b="b"/>
              <a:pathLst>
                <a:path w="1430" h="1784" extrusionOk="0">
                  <a:moveTo>
                    <a:pt x="626" y="0"/>
                  </a:moveTo>
                  <a:cubicBezTo>
                    <a:pt x="608" y="0"/>
                    <a:pt x="590" y="1"/>
                    <a:pt x="572" y="3"/>
                  </a:cubicBezTo>
                  <a:cubicBezTo>
                    <a:pt x="262" y="3"/>
                    <a:pt x="0" y="265"/>
                    <a:pt x="0" y="575"/>
                  </a:cubicBezTo>
                  <a:cubicBezTo>
                    <a:pt x="0" y="742"/>
                    <a:pt x="24" y="908"/>
                    <a:pt x="72" y="1075"/>
                  </a:cubicBezTo>
                  <a:cubicBezTo>
                    <a:pt x="143" y="1266"/>
                    <a:pt x="238" y="1456"/>
                    <a:pt x="381" y="1623"/>
                  </a:cubicBezTo>
                  <a:cubicBezTo>
                    <a:pt x="488" y="1730"/>
                    <a:pt x="636" y="1784"/>
                    <a:pt x="783" y="1784"/>
                  </a:cubicBezTo>
                  <a:cubicBezTo>
                    <a:pt x="832" y="1784"/>
                    <a:pt x="881" y="1778"/>
                    <a:pt x="929" y="1766"/>
                  </a:cubicBezTo>
                  <a:cubicBezTo>
                    <a:pt x="1119" y="1718"/>
                    <a:pt x="1262" y="1551"/>
                    <a:pt x="1310" y="1361"/>
                  </a:cubicBezTo>
                  <a:cubicBezTo>
                    <a:pt x="1429" y="1004"/>
                    <a:pt x="1334" y="599"/>
                    <a:pt x="1072" y="313"/>
                  </a:cubicBezTo>
                  <a:lnTo>
                    <a:pt x="1096" y="313"/>
                  </a:lnTo>
                  <a:lnTo>
                    <a:pt x="1072" y="289"/>
                  </a:lnTo>
                  <a:cubicBezTo>
                    <a:pt x="985" y="115"/>
                    <a:pt x="818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2337950" y="2966700"/>
              <a:ext cx="62550" cy="39950"/>
            </a:xfrm>
            <a:custGeom>
              <a:avLst/>
              <a:gdLst/>
              <a:ahLst/>
              <a:cxnLst/>
              <a:rect l="l" t="t" r="r" b="b"/>
              <a:pathLst>
                <a:path w="2502" h="1598" extrusionOk="0">
                  <a:moveTo>
                    <a:pt x="1879" y="1"/>
                  </a:moveTo>
                  <a:cubicBezTo>
                    <a:pt x="1825" y="1"/>
                    <a:pt x="1770" y="9"/>
                    <a:pt x="1715" y="26"/>
                  </a:cubicBezTo>
                  <a:cubicBezTo>
                    <a:pt x="1572" y="50"/>
                    <a:pt x="1453" y="169"/>
                    <a:pt x="1382" y="288"/>
                  </a:cubicBezTo>
                  <a:cubicBezTo>
                    <a:pt x="1310" y="359"/>
                    <a:pt x="1263" y="431"/>
                    <a:pt x="1239" y="526"/>
                  </a:cubicBezTo>
                  <a:cubicBezTo>
                    <a:pt x="1239" y="502"/>
                    <a:pt x="1215" y="478"/>
                    <a:pt x="1215" y="454"/>
                  </a:cubicBezTo>
                  <a:cubicBezTo>
                    <a:pt x="1168" y="312"/>
                    <a:pt x="1072" y="169"/>
                    <a:pt x="953" y="97"/>
                  </a:cubicBezTo>
                  <a:cubicBezTo>
                    <a:pt x="876" y="51"/>
                    <a:pt x="780" y="25"/>
                    <a:pt x="682" y="25"/>
                  </a:cubicBezTo>
                  <a:cubicBezTo>
                    <a:pt x="629" y="25"/>
                    <a:pt x="575" y="33"/>
                    <a:pt x="525" y="50"/>
                  </a:cubicBezTo>
                  <a:cubicBezTo>
                    <a:pt x="382" y="73"/>
                    <a:pt x="239" y="169"/>
                    <a:pt x="167" y="312"/>
                  </a:cubicBezTo>
                  <a:cubicBezTo>
                    <a:pt x="25" y="526"/>
                    <a:pt x="1" y="812"/>
                    <a:pt x="72" y="1074"/>
                  </a:cubicBezTo>
                  <a:cubicBezTo>
                    <a:pt x="151" y="1337"/>
                    <a:pt x="383" y="1476"/>
                    <a:pt x="618" y="1476"/>
                  </a:cubicBezTo>
                  <a:cubicBezTo>
                    <a:pt x="809" y="1476"/>
                    <a:pt x="1003" y="1385"/>
                    <a:pt x="1120" y="1193"/>
                  </a:cubicBezTo>
                  <a:cubicBezTo>
                    <a:pt x="1144" y="1145"/>
                    <a:pt x="1168" y="1074"/>
                    <a:pt x="1191" y="1002"/>
                  </a:cubicBezTo>
                  <a:cubicBezTo>
                    <a:pt x="1239" y="1169"/>
                    <a:pt x="1334" y="1312"/>
                    <a:pt x="1453" y="1431"/>
                  </a:cubicBezTo>
                  <a:cubicBezTo>
                    <a:pt x="1567" y="1544"/>
                    <a:pt x="1709" y="1597"/>
                    <a:pt x="1850" y="1597"/>
                  </a:cubicBezTo>
                  <a:cubicBezTo>
                    <a:pt x="2093" y="1597"/>
                    <a:pt x="2331" y="1440"/>
                    <a:pt x="2406" y="1169"/>
                  </a:cubicBezTo>
                  <a:cubicBezTo>
                    <a:pt x="2477" y="931"/>
                    <a:pt x="2501" y="669"/>
                    <a:pt x="2430" y="407"/>
                  </a:cubicBezTo>
                  <a:cubicBezTo>
                    <a:pt x="2351" y="172"/>
                    <a:pt x="2128" y="1"/>
                    <a:pt x="1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2233775" y="2807325"/>
              <a:ext cx="208775" cy="235050"/>
            </a:xfrm>
            <a:custGeom>
              <a:avLst/>
              <a:gdLst/>
              <a:ahLst/>
              <a:cxnLst/>
              <a:rect l="l" t="t" r="r" b="b"/>
              <a:pathLst>
                <a:path w="8351" h="9402" extrusionOk="0">
                  <a:moveTo>
                    <a:pt x="3691" y="2114"/>
                  </a:moveTo>
                  <a:cubicBezTo>
                    <a:pt x="3691" y="2114"/>
                    <a:pt x="3681" y="2125"/>
                    <a:pt x="3667" y="2125"/>
                  </a:cubicBezTo>
                  <a:cubicBezTo>
                    <a:pt x="3660" y="2125"/>
                    <a:pt x="3652" y="2122"/>
                    <a:pt x="3644" y="2114"/>
                  </a:cubicBezTo>
                  <a:close/>
                  <a:moveTo>
                    <a:pt x="3691" y="2114"/>
                  </a:moveTo>
                  <a:cubicBezTo>
                    <a:pt x="3810" y="2114"/>
                    <a:pt x="3882" y="2305"/>
                    <a:pt x="3882" y="2424"/>
                  </a:cubicBezTo>
                  <a:cubicBezTo>
                    <a:pt x="3882" y="2543"/>
                    <a:pt x="3834" y="2733"/>
                    <a:pt x="3691" y="2781"/>
                  </a:cubicBezTo>
                  <a:cubicBezTo>
                    <a:pt x="3668" y="2781"/>
                    <a:pt x="3620" y="2757"/>
                    <a:pt x="3620" y="2733"/>
                  </a:cubicBezTo>
                  <a:cubicBezTo>
                    <a:pt x="3501" y="2543"/>
                    <a:pt x="3525" y="2281"/>
                    <a:pt x="3691" y="2138"/>
                  </a:cubicBezTo>
                  <a:lnTo>
                    <a:pt x="3691" y="2114"/>
                  </a:lnTo>
                  <a:close/>
                  <a:moveTo>
                    <a:pt x="2743" y="4406"/>
                  </a:moveTo>
                  <a:cubicBezTo>
                    <a:pt x="2908" y="4406"/>
                    <a:pt x="3025" y="4661"/>
                    <a:pt x="3025" y="4829"/>
                  </a:cubicBezTo>
                  <a:cubicBezTo>
                    <a:pt x="3006" y="4992"/>
                    <a:pt x="2905" y="5211"/>
                    <a:pt x="2774" y="5211"/>
                  </a:cubicBezTo>
                  <a:cubicBezTo>
                    <a:pt x="2733" y="5211"/>
                    <a:pt x="2689" y="5190"/>
                    <a:pt x="2644" y="5139"/>
                  </a:cubicBezTo>
                  <a:cubicBezTo>
                    <a:pt x="2524" y="4924"/>
                    <a:pt x="2501" y="4686"/>
                    <a:pt x="2596" y="4472"/>
                  </a:cubicBezTo>
                  <a:cubicBezTo>
                    <a:pt x="2648" y="4425"/>
                    <a:pt x="2697" y="4406"/>
                    <a:pt x="2743" y="4406"/>
                  </a:cubicBezTo>
                  <a:close/>
                  <a:moveTo>
                    <a:pt x="4692" y="6901"/>
                  </a:moveTo>
                  <a:cubicBezTo>
                    <a:pt x="4787" y="6972"/>
                    <a:pt x="4858" y="7068"/>
                    <a:pt x="4858" y="7187"/>
                  </a:cubicBezTo>
                  <a:cubicBezTo>
                    <a:pt x="4858" y="7292"/>
                    <a:pt x="4803" y="7508"/>
                    <a:pt x="4691" y="7508"/>
                  </a:cubicBezTo>
                  <a:cubicBezTo>
                    <a:pt x="4676" y="7508"/>
                    <a:pt x="4661" y="7505"/>
                    <a:pt x="4644" y="7496"/>
                  </a:cubicBezTo>
                  <a:cubicBezTo>
                    <a:pt x="4573" y="7449"/>
                    <a:pt x="4525" y="7377"/>
                    <a:pt x="4525" y="7282"/>
                  </a:cubicBezTo>
                  <a:cubicBezTo>
                    <a:pt x="4549" y="7258"/>
                    <a:pt x="4549" y="7210"/>
                    <a:pt x="4549" y="7187"/>
                  </a:cubicBezTo>
                  <a:cubicBezTo>
                    <a:pt x="4549" y="7163"/>
                    <a:pt x="4549" y="7139"/>
                    <a:pt x="4549" y="7115"/>
                  </a:cubicBezTo>
                  <a:cubicBezTo>
                    <a:pt x="4549" y="7020"/>
                    <a:pt x="4596" y="6972"/>
                    <a:pt x="4644" y="6925"/>
                  </a:cubicBezTo>
                  <a:cubicBezTo>
                    <a:pt x="4668" y="6901"/>
                    <a:pt x="4668" y="6901"/>
                    <a:pt x="4692" y="6901"/>
                  </a:cubicBezTo>
                  <a:close/>
                  <a:moveTo>
                    <a:pt x="6594" y="0"/>
                  </a:moveTo>
                  <a:cubicBezTo>
                    <a:pt x="6468" y="0"/>
                    <a:pt x="6334" y="6"/>
                    <a:pt x="6192" y="19"/>
                  </a:cubicBezTo>
                  <a:lnTo>
                    <a:pt x="6168" y="19"/>
                  </a:lnTo>
                  <a:cubicBezTo>
                    <a:pt x="5597" y="19"/>
                    <a:pt x="4962" y="29"/>
                    <a:pt x="4355" y="29"/>
                  </a:cubicBezTo>
                  <a:cubicBezTo>
                    <a:pt x="4051" y="29"/>
                    <a:pt x="3755" y="26"/>
                    <a:pt x="3477" y="19"/>
                  </a:cubicBezTo>
                  <a:cubicBezTo>
                    <a:pt x="3371" y="14"/>
                    <a:pt x="3265" y="12"/>
                    <a:pt x="3158" y="12"/>
                  </a:cubicBezTo>
                  <a:cubicBezTo>
                    <a:pt x="2646" y="12"/>
                    <a:pt x="2137" y="59"/>
                    <a:pt x="1643" y="138"/>
                  </a:cubicBezTo>
                  <a:cubicBezTo>
                    <a:pt x="1167" y="185"/>
                    <a:pt x="762" y="471"/>
                    <a:pt x="524" y="876"/>
                  </a:cubicBezTo>
                  <a:cubicBezTo>
                    <a:pt x="334" y="1352"/>
                    <a:pt x="286" y="1876"/>
                    <a:pt x="381" y="2400"/>
                  </a:cubicBezTo>
                  <a:cubicBezTo>
                    <a:pt x="357" y="2400"/>
                    <a:pt x="357" y="2424"/>
                    <a:pt x="381" y="2448"/>
                  </a:cubicBezTo>
                  <a:cubicBezTo>
                    <a:pt x="405" y="2781"/>
                    <a:pt x="453" y="3091"/>
                    <a:pt x="453" y="3424"/>
                  </a:cubicBezTo>
                  <a:cubicBezTo>
                    <a:pt x="476" y="3734"/>
                    <a:pt x="429" y="4067"/>
                    <a:pt x="453" y="4377"/>
                  </a:cubicBezTo>
                  <a:cubicBezTo>
                    <a:pt x="405" y="4996"/>
                    <a:pt x="357" y="5663"/>
                    <a:pt x="357" y="6305"/>
                  </a:cubicBezTo>
                  <a:cubicBezTo>
                    <a:pt x="381" y="7258"/>
                    <a:pt x="0" y="8615"/>
                    <a:pt x="977" y="9235"/>
                  </a:cubicBezTo>
                  <a:cubicBezTo>
                    <a:pt x="1237" y="9379"/>
                    <a:pt x="1533" y="9401"/>
                    <a:pt x="1832" y="9401"/>
                  </a:cubicBezTo>
                  <a:cubicBezTo>
                    <a:pt x="1959" y="9401"/>
                    <a:pt x="2086" y="9397"/>
                    <a:pt x="2211" y="9397"/>
                  </a:cubicBezTo>
                  <a:cubicBezTo>
                    <a:pt x="2277" y="9397"/>
                    <a:pt x="2341" y="9398"/>
                    <a:pt x="2405" y="9401"/>
                  </a:cubicBezTo>
                  <a:cubicBezTo>
                    <a:pt x="3239" y="9401"/>
                    <a:pt x="4096" y="9378"/>
                    <a:pt x="4906" y="9378"/>
                  </a:cubicBezTo>
                  <a:cubicBezTo>
                    <a:pt x="4999" y="9374"/>
                    <a:pt x="5098" y="9372"/>
                    <a:pt x="5201" y="9372"/>
                  </a:cubicBezTo>
                  <a:cubicBezTo>
                    <a:pt x="5406" y="9372"/>
                    <a:pt x="5628" y="9378"/>
                    <a:pt x="5854" y="9378"/>
                  </a:cubicBezTo>
                  <a:cubicBezTo>
                    <a:pt x="6871" y="9378"/>
                    <a:pt x="7978" y="9270"/>
                    <a:pt x="8121" y="8092"/>
                  </a:cubicBezTo>
                  <a:cubicBezTo>
                    <a:pt x="8121" y="7987"/>
                    <a:pt x="8042" y="7932"/>
                    <a:pt x="7962" y="7932"/>
                  </a:cubicBezTo>
                  <a:cubicBezTo>
                    <a:pt x="7898" y="7932"/>
                    <a:pt x="7833" y="7969"/>
                    <a:pt x="7811" y="8044"/>
                  </a:cubicBezTo>
                  <a:cubicBezTo>
                    <a:pt x="7787" y="8282"/>
                    <a:pt x="7692" y="8473"/>
                    <a:pt x="7549" y="8639"/>
                  </a:cubicBezTo>
                  <a:cubicBezTo>
                    <a:pt x="7201" y="8958"/>
                    <a:pt x="6737" y="9015"/>
                    <a:pt x="6267" y="9015"/>
                  </a:cubicBezTo>
                  <a:cubicBezTo>
                    <a:pt x="5999" y="9015"/>
                    <a:pt x="5729" y="8997"/>
                    <a:pt x="5477" y="8997"/>
                  </a:cubicBezTo>
                  <a:cubicBezTo>
                    <a:pt x="4192" y="8973"/>
                    <a:pt x="2906" y="8997"/>
                    <a:pt x="1620" y="8877"/>
                  </a:cubicBezTo>
                  <a:cubicBezTo>
                    <a:pt x="881" y="8830"/>
                    <a:pt x="857" y="8044"/>
                    <a:pt x="857" y="7425"/>
                  </a:cubicBezTo>
                  <a:cubicBezTo>
                    <a:pt x="1147" y="7406"/>
                    <a:pt x="1436" y="7399"/>
                    <a:pt x="1725" y="7399"/>
                  </a:cubicBezTo>
                  <a:cubicBezTo>
                    <a:pt x="2532" y="7399"/>
                    <a:pt x="3338" y="7455"/>
                    <a:pt x="4144" y="7472"/>
                  </a:cubicBezTo>
                  <a:cubicBezTo>
                    <a:pt x="4254" y="7714"/>
                    <a:pt x="4455" y="7859"/>
                    <a:pt x="4651" y="7859"/>
                  </a:cubicBezTo>
                  <a:cubicBezTo>
                    <a:pt x="4881" y="7859"/>
                    <a:pt x="5104" y="7661"/>
                    <a:pt x="5168" y="7187"/>
                  </a:cubicBezTo>
                  <a:cubicBezTo>
                    <a:pt x="5168" y="6996"/>
                    <a:pt x="5144" y="6829"/>
                    <a:pt x="5096" y="6663"/>
                  </a:cubicBezTo>
                  <a:lnTo>
                    <a:pt x="5096" y="6687"/>
                  </a:lnTo>
                  <a:cubicBezTo>
                    <a:pt x="5002" y="6460"/>
                    <a:pt x="4825" y="6364"/>
                    <a:pt x="4643" y="6364"/>
                  </a:cubicBezTo>
                  <a:cubicBezTo>
                    <a:pt x="4366" y="6364"/>
                    <a:pt x="4077" y="6585"/>
                    <a:pt x="4049" y="6901"/>
                  </a:cubicBezTo>
                  <a:cubicBezTo>
                    <a:pt x="3691" y="6901"/>
                    <a:pt x="3334" y="6877"/>
                    <a:pt x="3001" y="6877"/>
                  </a:cubicBezTo>
                  <a:cubicBezTo>
                    <a:pt x="2508" y="6861"/>
                    <a:pt x="2015" y="6833"/>
                    <a:pt x="1530" y="6833"/>
                  </a:cubicBezTo>
                  <a:cubicBezTo>
                    <a:pt x="1312" y="6833"/>
                    <a:pt x="1095" y="6838"/>
                    <a:pt x="881" y="6853"/>
                  </a:cubicBezTo>
                  <a:cubicBezTo>
                    <a:pt x="881" y="6544"/>
                    <a:pt x="857" y="6210"/>
                    <a:pt x="857" y="5901"/>
                  </a:cubicBezTo>
                  <a:cubicBezTo>
                    <a:pt x="834" y="5591"/>
                    <a:pt x="834" y="5258"/>
                    <a:pt x="810" y="4924"/>
                  </a:cubicBezTo>
                  <a:lnTo>
                    <a:pt x="810" y="4924"/>
                  </a:lnTo>
                  <a:lnTo>
                    <a:pt x="977" y="4948"/>
                  </a:lnTo>
                  <a:lnTo>
                    <a:pt x="2096" y="5067"/>
                  </a:lnTo>
                  <a:lnTo>
                    <a:pt x="2143" y="5067"/>
                  </a:lnTo>
                  <a:cubicBezTo>
                    <a:pt x="2278" y="5369"/>
                    <a:pt x="2522" y="5540"/>
                    <a:pt x="2756" y="5540"/>
                  </a:cubicBezTo>
                  <a:cubicBezTo>
                    <a:pt x="3020" y="5540"/>
                    <a:pt x="3271" y="5322"/>
                    <a:pt x="3334" y="4829"/>
                  </a:cubicBezTo>
                  <a:cubicBezTo>
                    <a:pt x="3334" y="4543"/>
                    <a:pt x="3334" y="4186"/>
                    <a:pt x="3072" y="3972"/>
                  </a:cubicBezTo>
                  <a:cubicBezTo>
                    <a:pt x="2954" y="3887"/>
                    <a:pt x="2824" y="3848"/>
                    <a:pt x="2697" y="3848"/>
                  </a:cubicBezTo>
                  <a:cubicBezTo>
                    <a:pt x="2361" y="3848"/>
                    <a:pt x="2048" y="4116"/>
                    <a:pt x="2048" y="4496"/>
                  </a:cubicBezTo>
                  <a:cubicBezTo>
                    <a:pt x="1643" y="4519"/>
                    <a:pt x="1191" y="4567"/>
                    <a:pt x="786" y="4615"/>
                  </a:cubicBezTo>
                  <a:cubicBezTo>
                    <a:pt x="786" y="4519"/>
                    <a:pt x="786" y="4448"/>
                    <a:pt x="762" y="4353"/>
                  </a:cubicBezTo>
                  <a:lnTo>
                    <a:pt x="762" y="3948"/>
                  </a:lnTo>
                  <a:cubicBezTo>
                    <a:pt x="810" y="3495"/>
                    <a:pt x="786" y="3043"/>
                    <a:pt x="715" y="2590"/>
                  </a:cubicBezTo>
                  <a:cubicBezTo>
                    <a:pt x="834" y="2579"/>
                    <a:pt x="957" y="2574"/>
                    <a:pt x="1083" y="2574"/>
                  </a:cubicBezTo>
                  <a:cubicBezTo>
                    <a:pt x="1460" y="2574"/>
                    <a:pt x="1858" y="2614"/>
                    <a:pt x="2215" y="2614"/>
                  </a:cubicBezTo>
                  <a:cubicBezTo>
                    <a:pt x="2524" y="2614"/>
                    <a:pt x="2834" y="2662"/>
                    <a:pt x="3144" y="2686"/>
                  </a:cubicBezTo>
                  <a:cubicBezTo>
                    <a:pt x="3215" y="2829"/>
                    <a:pt x="3287" y="2948"/>
                    <a:pt x="3406" y="3043"/>
                  </a:cubicBezTo>
                  <a:cubicBezTo>
                    <a:pt x="3475" y="3082"/>
                    <a:pt x="3553" y="3100"/>
                    <a:pt x="3630" y="3100"/>
                  </a:cubicBezTo>
                  <a:cubicBezTo>
                    <a:pt x="3791" y="3100"/>
                    <a:pt x="3952" y="3021"/>
                    <a:pt x="4049" y="2876"/>
                  </a:cubicBezTo>
                  <a:cubicBezTo>
                    <a:pt x="4144" y="2733"/>
                    <a:pt x="4192" y="2567"/>
                    <a:pt x="4192" y="2400"/>
                  </a:cubicBezTo>
                  <a:cubicBezTo>
                    <a:pt x="4215" y="2233"/>
                    <a:pt x="4192" y="2043"/>
                    <a:pt x="4120" y="1876"/>
                  </a:cubicBezTo>
                  <a:cubicBezTo>
                    <a:pt x="4033" y="1673"/>
                    <a:pt x="3841" y="1559"/>
                    <a:pt x="3645" y="1559"/>
                  </a:cubicBezTo>
                  <a:cubicBezTo>
                    <a:pt x="3518" y="1559"/>
                    <a:pt x="3389" y="1607"/>
                    <a:pt x="3287" y="1709"/>
                  </a:cubicBezTo>
                  <a:lnTo>
                    <a:pt x="3310" y="1709"/>
                  </a:lnTo>
                  <a:cubicBezTo>
                    <a:pt x="3191" y="1828"/>
                    <a:pt x="3120" y="1971"/>
                    <a:pt x="3096" y="2138"/>
                  </a:cubicBezTo>
                  <a:cubicBezTo>
                    <a:pt x="2556" y="2201"/>
                    <a:pt x="2027" y="2233"/>
                    <a:pt x="1501" y="2233"/>
                  </a:cubicBezTo>
                  <a:cubicBezTo>
                    <a:pt x="1239" y="2233"/>
                    <a:pt x="977" y="2225"/>
                    <a:pt x="715" y="2209"/>
                  </a:cubicBezTo>
                  <a:cubicBezTo>
                    <a:pt x="619" y="1733"/>
                    <a:pt x="738" y="1257"/>
                    <a:pt x="977" y="852"/>
                  </a:cubicBezTo>
                  <a:cubicBezTo>
                    <a:pt x="1281" y="487"/>
                    <a:pt x="2150" y="404"/>
                    <a:pt x="2924" y="404"/>
                  </a:cubicBezTo>
                  <a:cubicBezTo>
                    <a:pt x="3361" y="404"/>
                    <a:pt x="3767" y="430"/>
                    <a:pt x="4025" y="447"/>
                  </a:cubicBezTo>
                  <a:cubicBezTo>
                    <a:pt x="4668" y="471"/>
                    <a:pt x="5597" y="519"/>
                    <a:pt x="6216" y="519"/>
                  </a:cubicBezTo>
                  <a:cubicBezTo>
                    <a:pt x="6287" y="516"/>
                    <a:pt x="6354" y="515"/>
                    <a:pt x="6419" y="515"/>
                  </a:cubicBezTo>
                  <a:cubicBezTo>
                    <a:pt x="7611" y="515"/>
                    <a:pt x="7739" y="942"/>
                    <a:pt x="7716" y="2162"/>
                  </a:cubicBezTo>
                  <a:cubicBezTo>
                    <a:pt x="7502" y="2209"/>
                    <a:pt x="7287" y="2233"/>
                    <a:pt x="7073" y="2281"/>
                  </a:cubicBezTo>
                  <a:cubicBezTo>
                    <a:pt x="6930" y="2305"/>
                    <a:pt x="6930" y="2495"/>
                    <a:pt x="7073" y="2543"/>
                  </a:cubicBezTo>
                  <a:lnTo>
                    <a:pt x="7264" y="2590"/>
                  </a:lnTo>
                  <a:cubicBezTo>
                    <a:pt x="7406" y="2614"/>
                    <a:pt x="7573" y="2638"/>
                    <a:pt x="7716" y="2662"/>
                  </a:cubicBezTo>
                  <a:cubicBezTo>
                    <a:pt x="7716" y="3305"/>
                    <a:pt x="7740" y="3972"/>
                    <a:pt x="7764" y="4615"/>
                  </a:cubicBezTo>
                  <a:cubicBezTo>
                    <a:pt x="7520" y="4629"/>
                    <a:pt x="7279" y="4635"/>
                    <a:pt x="7038" y="4635"/>
                  </a:cubicBezTo>
                  <a:cubicBezTo>
                    <a:pt x="6503" y="4635"/>
                    <a:pt x="5972" y="4607"/>
                    <a:pt x="5430" y="4591"/>
                  </a:cubicBezTo>
                  <a:cubicBezTo>
                    <a:pt x="5168" y="4567"/>
                    <a:pt x="4882" y="4543"/>
                    <a:pt x="4596" y="4543"/>
                  </a:cubicBezTo>
                  <a:lnTo>
                    <a:pt x="4549" y="4543"/>
                  </a:lnTo>
                  <a:cubicBezTo>
                    <a:pt x="4528" y="4538"/>
                    <a:pt x="4509" y="4535"/>
                    <a:pt x="4491" y="4535"/>
                  </a:cubicBezTo>
                  <a:cubicBezTo>
                    <a:pt x="4226" y="4535"/>
                    <a:pt x="4271" y="5108"/>
                    <a:pt x="4518" y="5108"/>
                  </a:cubicBezTo>
                  <a:cubicBezTo>
                    <a:pt x="4542" y="5108"/>
                    <a:pt x="4568" y="5103"/>
                    <a:pt x="4596" y="5091"/>
                  </a:cubicBezTo>
                  <a:cubicBezTo>
                    <a:pt x="4882" y="5067"/>
                    <a:pt x="5168" y="5067"/>
                    <a:pt x="5430" y="5043"/>
                  </a:cubicBezTo>
                  <a:cubicBezTo>
                    <a:pt x="6106" y="5023"/>
                    <a:pt x="6782" y="4967"/>
                    <a:pt x="7443" y="4967"/>
                  </a:cubicBezTo>
                  <a:cubicBezTo>
                    <a:pt x="7550" y="4967"/>
                    <a:pt x="7657" y="4969"/>
                    <a:pt x="7764" y="4972"/>
                  </a:cubicBezTo>
                  <a:cubicBezTo>
                    <a:pt x="7787" y="5401"/>
                    <a:pt x="7811" y="5805"/>
                    <a:pt x="7835" y="6210"/>
                  </a:cubicBezTo>
                  <a:cubicBezTo>
                    <a:pt x="7847" y="6305"/>
                    <a:pt x="7924" y="6353"/>
                    <a:pt x="8002" y="6353"/>
                  </a:cubicBezTo>
                  <a:cubicBezTo>
                    <a:pt x="8079" y="6353"/>
                    <a:pt x="8157" y="6305"/>
                    <a:pt x="8169" y="6210"/>
                  </a:cubicBezTo>
                  <a:cubicBezTo>
                    <a:pt x="8192" y="5972"/>
                    <a:pt x="8192" y="5567"/>
                    <a:pt x="8216" y="5329"/>
                  </a:cubicBezTo>
                  <a:cubicBezTo>
                    <a:pt x="8264" y="4281"/>
                    <a:pt x="8240" y="3210"/>
                    <a:pt x="8264" y="2162"/>
                  </a:cubicBezTo>
                  <a:cubicBezTo>
                    <a:pt x="8351" y="702"/>
                    <a:pt x="7940" y="0"/>
                    <a:pt x="6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2345700" y="2847250"/>
              <a:ext cx="32175" cy="41825"/>
            </a:xfrm>
            <a:custGeom>
              <a:avLst/>
              <a:gdLst/>
              <a:ahLst/>
              <a:cxnLst/>
              <a:rect l="l" t="t" r="r" b="b"/>
              <a:pathLst>
                <a:path w="1287" h="1673" extrusionOk="0">
                  <a:moveTo>
                    <a:pt x="739" y="359"/>
                  </a:moveTo>
                  <a:cubicBezTo>
                    <a:pt x="920" y="359"/>
                    <a:pt x="974" y="676"/>
                    <a:pt x="953" y="803"/>
                  </a:cubicBezTo>
                  <a:cubicBezTo>
                    <a:pt x="953" y="922"/>
                    <a:pt x="881" y="1041"/>
                    <a:pt x="786" y="1113"/>
                  </a:cubicBezTo>
                  <a:lnTo>
                    <a:pt x="739" y="1136"/>
                  </a:lnTo>
                  <a:cubicBezTo>
                    <a:pt x="739" y="1113"/>
                    <a:pt x="762" y="1113"/>
                    <a:pt x="786" y="1113"/>
                  </a:cubicBezTo>
                  <a:cubicBezTo>
                    <a:pt x="477" y="993"/>
                    <a:pt x="405" y="589"/>
                    <a:pt x="667" y="374"/>
                  </a:cubicBezTo>
                  <a:cubicBezTo>
                    <a:pt x="693" y="364"/>
                    <a:pt x="717" y="359"/>
                    <a:pt x="739" y="359"/>
                  </a:cubicBezTo>
                  <a:close/>
                  <a:moveTo>
                    <a:pt x="695" y="0"/>
                  </a:moveTo>
                  <a:cubicBezTo>
                    <a:pt x="427" y="0"/>
                    <a:pt x="151" y="222"/>
                    <a:pt x="72" y="684"/>
                  </a:cubicBezTo>
                  <a:cubicBezTo>
                    <a:pt x="0" y="993"/>
                    <a:pt x="119" y="1327"/>
                    <a:pt x="381" y="1541"/>
                  </a:cubicBezTo>
                  <a:cubicBezTo>
                    <a:pt x="479" y="1630"/>
                    <a:pt x="603" y="1672"/>
                    <a:pt x="726" y="1672"/>
                  </a:cubicBezTo>
                  <a:cubicBezTo>
                    <a:pt x="934" y="1672"/>
                    <a:pt x="1140" y="1551"/>
                    <a:pt x="1215" y="1327"/>
                  </a:cubicBezTo>
                  <a:lnTo>
                    <a:pt x="1215" y="1351"/>
                  </a:lnTo>
                  <a:cubicBezTo>
                    <a:pt x="1262" y="1160"/>
                    <a:pt x="1286" y="993"/>
                    <a:pt x="1286" y="803"/>
                  </a:cubicBezTo>
                  <a:cubicBezTo>
                    <a:pt x="1286" y="276"/>
                    <a:pt x="995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2368925" y="2966900"/>
              <a:ext cx="32750" cy="40225"/>
            </a:xfrm>
            <a:custGeom>
              <a:avLst/>
              <a:gdLst/>
              <a:ahLst/>
              <a:cxnLst/>
              <a:rect l="l" t="t" r="r" b="b"/>
              <a:pathLst>
                <a:path w="1310" h="1609" extrusionOk="0">
                  <a:moveTo>
                    <a:pt x="759" y="367"/>
                  </a:moveTo>
                  <a:cubicBezTo>
                    <a:pt x="894" y="367"/>
                    <a:pt x="993" y="597"/>
                    <a:pt x="976" y="780"/>
                  </a:cubicBezTo>
                  <a:cubicBezTo>
                    <a:pt x="953" y="875"/>
                    <a:pt x="881" y="1042"/>
                    <a:pt x="762" y="1066"/>
                  </a:cubicBezTo>
                  <a:cubicBezTo>
                    <a:pt x="524" y="1018"/>
                    <a:pt x="500" y="685"/>
                    <a:pt x="572" y="518"/>
                  </a:cubicBezTo>
                  <a:cubicBezTo>
                    <a:pt x="636" y="410"/>
                    <a:pt x="701" y="367"/>
                    <a:pt x="759" y="367"/>
                  </a:cubicBezTo>
                  <a:close/>
                  <a:moveTo>
                    <a:pt x="706" y="1"/>
                  </a:moveTo>
                  <a:cubicBezTo>
                    <a:pt x="551" y="1"/>
                    <a:pt x="394" y="68"/>
                    <a:pt x="286" y="208"/>
                  </a:cubicBezTo>
                  <a:cubicBezTo>
                    <a:pt x="48" y="518"/>
                    <a:pt x="0" y="947"/>
                    <a:pt x="191" y="1280"/>
                  </a:cubicBezTo>
                  <a:cubicBezTo>
                    <a:pt x="297" y="1493"/>
                    <a:pt x="510" y="1609"/>
                    <a:pt x="725" y="1609"/>
                  </a:cubicBezTo>
                  <a:cubicBezTo>
                    <a:pt x="847" y="1609"/>
                    <a:pt x="968" y="1572"/>
                    <a:pt x="1072" y="1494"/>
                  </a:cubicBezTo>
                  <a:cubicBezTo>
                    <a:pt x="1238" y="1280"/>
                    <a:pt x="1310" y="1042"/>
                    <a:pt x="1310" y="780"/>
                  </a:cubicBezTo>
                  <a:cubicBezTo>
                    <a:pt x="1310" y="613"/>
                    <a:pt x="1262" y="423"/>
                    <a:pt x="1167" y="280"/>
                  </a:cubicBezTo>
                  <a:cubicBezTo>
                    <a:pt x="1076" y="98"/>
                    <a:pt x="89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66"/>
          <p:cNvGrpSpPr/>
          <p:nvPr/>
        </p:nvGrpSpPr>
        <p:grpSpPr>
          <a:xfrm>
            <a:off x="4384800" y="2071858"/>
            <a:ext cx="374425" cy="355260"/>
            <a:chOff x="2217100" y="2381350"/>
            <a:chExt cx="251850" cy="238975"/>
          </a:xfrm>
        </p:grpSpPr>
        <p:sp>
          <p:nvSpPr>
            <p:cNvPr id="776" name="Google Shape;776;p66"/>
            <p:cNvSpPr/>
            <p:nvPr/>
          </p:nvSpPr>
          <p:spPr>
            <a:xfrm>
              <a:off x="2222450" y="2387050"/>
              <a:ext cx="214350" cy="200100"/>
            </a:xfrm>
            <a:custGeom>
              <a:avLst/>
              <a:gdLst/>
              <a:ahLst/>
              <a:cxnLst/>
              <a:rect l="l" t="t" r="r" b="b"/>
              <a:pathLst>
                <a:path w="8574" h="8004" extrusionOk="0">
                  <a:moveTo>
                    <a:pt x="1644" y="0"/>
                  </a:moveTo>
                  <a:cubicBezTo>
                    <a:pt x="1597" y="0"/>
                    <a:pt x="1549" y="6"/>
                    <a:pt x="1501" y="17"/>
                  </a:cubicBezTo>
                  <a:cubicBezTo>
                    <a:pt x="1168" y="88"/>
                    <a:pt x="834" y="255"/>
                    <a:pt x="596" y="517"/>
                  </a:cubicBezTo>
                  <a:cubicBezTo>
                    <a:pt x="358" y="802"/>
                    <a:pt x="239" y="1160"/>
                    <a:pt x="239" y="1517"/>
                  </a:cubicBezTo>
                  <a:cubicBezTo>
                    <a:pt x="239" y="1779"/>
                    <a:pt x="239" y="2065"/>
                    <a:pt x="263" y="2327"/>
                  </a:cubicBezTo>
                  <a:lnTo>
                    <a:pt x="263" y="3327"/>
                  </a:lnTo>
                  <a:cubicBezTo>
                    <a:pt x="239" y="3994"/>
                    <a:pt x="167" y="4660"/>
                    <a:pt x="120" y="5351"/>
                  </a:cubicBezTo>
                  <a:cubicBezTo>
                    <a:pt x="96" y="5661"/>
                    <a:pt x="72" y="5994"/>
                    <a:pt x="48" y="6327"/>
                  </a:cubicBezTo>
                  <a:cubicBezTo>
                    <a:pt x="1" y="6732"/>
                    <a:pt x="72" y="7113"/>
                    <a:pt x="286" y="7447"/>
                  </a:cubicBezTo>
                  <a:cubicBezTo>
                    <a:pt x="572" y="7756"/>
                    <a:pt x="953" y="7947"/>
                    <a:pt x="1382" y="7947"/>
                  </a:cubicBezTo>
                  <a:cubicBezTo>
                    <a:pt x="1661" y="7982"/>
                    <a:pt x="1940" y="8004"/>
                    <a:pt x="2209" y="8004"/>
                  </a:cubicBezTo>
                  <a:cubicBezTo>
                    <a:pt x="2308" y="8004"/>
                    <a:pt x="2405" y="8001"/>
                    <a:pt x="2501" y="7994"/>
                  </a:cubicBezTo>
                  <a:cubicBezTo>
                    <a:pt x="2835" y="7994"/>
                    <a:pt x="3073" y="7732"/>
                    <a:pt x="3097" y="7423"/>
                  </a:cubicBezTo>
                  <a:cubicBezTo>
                    <a:pt x="3073" y="7209"/>
                    <a:pt x="3073" y="7018"/>
                    <a:pt x="3049" y="6827"/>
                  </a:cubicBezTo>
                  <a:lnTo>
                    <a:pt x="3049" y="6827"/>
                  </a:lnTo>
                  <a:lnTo>
                    <a:pt x="4525" y="6851"/>
                  </a:lnTo>
                  <a:cubicBezTo>
                    <a:pt x="5192" y="6851"/>
                    <a:pt x="5859" y="6882"/>
                    <a:pt x="6526" y="6882"/>
                  </a:cubicBezTo>
                  <a:cubicBezTo>
                    <a:pt x="6693" y="6882"/>
                    <a:pt x="6859" y="6880"/>
                    <a:pt x="7026" y="6875"/>
                  </a:cubicBezTo>
                  <a:cubicBezTo>
                    <a:pt x="7216" y="6875"/>
                    <a:pt x="7431" y="6851"/>
                    <a:pt x="7621" y="6827"/>
                  </a:cubicBezTo>
                  <a:lnTo>
                    <a:pt x="7788" y="6804"/>
                  </a:lnTo>
                  <a:lnTo>
                    <a:pt x="7836" y="6780"/>
                  </a:lnTo>
                  <a:cubicBezTo>
                    <a:pt x="7979" y="6685"/>
                    <a:pt x="8121" y="6589"/>
                    <a:pt x="8264" y="6470"/>
                  </a:cubicBezTo>
                  <a:lnTo>
                    <a:pt x="8288" y="6446"/>
                  </a:lnTo>
                  <a:lnTo>
                    <a:pt x="8360" y="6042"/>
                  </a:lnTo>
                  <a:lnTo>
                    <a:pt x="8360" y="5875"/>
                  </a:lnTo>
                  <a:cubicBezTo>
                    <a:pt x="8360" y="5851"/>
                    <a:pt x="8360" y="5827"/>
                    <a:pt x="8360" y="5803"/>
                  </a:cubicBezTo>
                  <a:cubicBezTo>
                    <a:pt x="8360" y="5637"/>
                    <a:pt x="8336" y="5494"/>
                    <a:pt x="8336" y="5327"/>
                  </a:cubicBezTo>
                  <a:cubicBezTo>
                    <a:pt x="8312" y="4875"/>
                    <a:pt x="8264" y="4446"/>
                    <a:pt x="8217" y="3994"/>
                  </a:cubicBezTo>
                  <a:cubicBezTo>
                    <a:pt x="8169" y="3613"/>
                    <a:pt x="8574" y="3327"/>
                    <a:pt x="8502" y="2946"/>
                  </a:cubicBezTo>
                  <a:cubicBezTo>
                    <a:pt x="8455" y="2803"/>
                    <a:pt x="8407" y="2636"/>
                    <a:pt x="8336" y="2493"/>
                  </a:cubicBezTo>
                  <a:cubicBezTo>
                    <a:pt x="8288" y="2422"/>
                    <a:pt x="8240" y="2374"/>
                    <a:pt x="8193" y="2327"/>
                  </a:cubicBezTo>
                  <a:cubicBezTo>
                    <a:pt x="8169" y="2303"/>
                    <a:pt x="8121" y="2255"/>
                    <a:pt x="8074" y="2231"/>
                  </a:cubicBezTo>
                  <a:cubicBezTo>
                    <a:pt x="7836" y="2088"/>
                    <a:pt x="7550" y="1993"/>
                    <a:pt x="7288" y="1969"/>
                  </a:cubicBezTo>
                  <a:lnTo>
                    <a:pt x="7240" y="1969"/>
                  </a:lnTo>
                  <a:cubicBezTo>
                    <a:pt x="6931" y="1946"/>
                    <a:pt x="6621" y="1922"/>
                    <a:pt x="6288" y="1922"/>
                  </a:cubicBezTo>
                  <a:cubicBezTo>
                    <a:pt x="5978" y="1922"/>
                    <a:pt x="5669" y="1946"/>
                    <a:pt x="5359" y="1969"/>
                  </a:cubicBezTo>
                  <a:cubicBezTo>
                    <a:pt x="5262" y="1981"/>
                    <a:pt x="5141" y="1985"/>
                    <a:pt x="5008" y="1985"/>
                  </a:cubicBezTo>
                  <a:cubicBezTo>
                    <a:pt x="4587" y="1985"/>
                    <a:pt x="4041" y="1940"/>
                    <a:pt x="3716" y="1922"/>
                  </a:cubicBezTo>
                  <a:cubicBezTo>
                    <a:pt x="3311" y="1898"/>
                    <a:pt x="2906" y="1874"/>
                    <a:pt x="2644" y="1565"/>
                  </a:cubicBezTo>
                  <a:cubicBezTo>
                    <a:pt x="2620" y="1541"/>
                    <a:pt x="2596" y="1493"/>
                    <a:pt x="2573" y="1469"/>
                  </a:cubicBezTo>
                  <a:lnTo>
                    <a:pt x="2501" y="1469"/>
                  </a:lnTo>
                  <a:lnTo>
                    <a:pt x="2501" y="1303"/>
                  </a:lnTo>
                  <a:cubicBezTo>
                    <a:pt x="2501" y="1231"/>
                    <a:pt x="2477" y="1160"/>
                    <a:pt x="2454" y="1088"/>
                  </a:cubicBezTo>
                  <a:lnTo>
                    <a:pt x="2454" y="1041"/>
                  </a:lnTo>
                  <a:cubicBezTo>
                    <a:pt x="2454" y="874"/>
                    <a:pt x="2382" y="683"/>
                    <a:pt x="2239" y="564"/>
                  </a:cubicBezTo>
                  <a:cubicBezTo>
                    <a:pt x="2239" y="517"/>
                    <a:pt x="2239" y="469"/>
                    <a:pt x="2215" y="421"/>
                  </a:cubicBezTo>
                  <a:cubicBezTo>
                    <a:pt x="2135" y="160"/>
                    <a:pt x="1901" y="0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2294500" y="2557725"/>
              <a:ext cx="167900" cy="59675"/>
            </a:xfrm>
            <a:custGeom>
              <a:avLst/>
              <a:gdLst/>
              <a:ahLst/>
              <a:cxnLst/>
              <a:rect l="l" t="t" r="r" b="b"/>
              <a:pathLst>
                <a:path w="6716" h="2387" extrusionOk="0">
                  <a:moveTo>
                    <a:pt x="4733" y="0"/>
                  </a:moveTo>
                  <a:cubicBezTo>
                    <a:pt x="4499" y="0"/>
                    <a:pt x="4263" y="8"/>
                    <a:pt x="4025" y="24"/>
                  </a:cubicBezTo>
                  <a:lnTo>
                    <a:pt x="1953" y="96"/>
                  </a:lnTo>
                  <a:lnTo>
                    <a:pt x="786" y="120"/>
                  </a:lnTo>
                  <a:cubicBezTo>
                    <a:pt x="477" y="143"/>
                    <a:pt x="215" y="382"/>
                    <a:pt x="215" y="715"/>
                  </a:cubicBezTo>
                  <a:cubicBezTo>
                    <a:pt x="215" y="810"/>
                    <a:pt x="238" y="905"/>
                    <a:pt x="286" y="977"/>
                  </a:cubicBezTo>
                  <a:cubicBezTo>
                    <a:pt x="119" y="1096"/>
                    <a:pt x="0" y="1286"/>
                    <a:pt x="0" y="1477"/>
                  </a:cubicBezTo>
                  <a:cubicBezTo>
                    <a:pt x="0" y="1691"/>
                    <a:pt x="119" y="1882"/>
                    <a:pt x="286" y="1977"/>
                  </a:cubicBezTo>
                  <a:cubicBezTo>
                    <a:pt x="583" y="2155"/>
                    <a:pt x="913" y="2251"/>
                    <a:pt x="1234" y="2251"/>
                  </a:cubicBezTo>
                  <a:cubicBezTo>
                    <a:pt x="1300" y="2251"/>
                    <a:pt x="1365" y="2247"/>
                    <a:pt x="1429" y="2239"/>
                  </a:cubicBezTo>
                  <a:lnTo>
                    <a:pt x="2644" y="2239"/>
                  </a:lnTo>
                  <a:lnTo>
                    <a:pt x="5025" y="2215"/>
                  </a:lnTo>
                  <a:lnTo>
                    <a:pt x="5430" y="2215"/>
                  </a:lnTo>
                  <a:cubicBezTo>
                    <a:pt x="5513" y="2319"/>
                    <a:pt x="5632" y="2386"/>
                    <a:pt x="5771" y="2386"/>
                  </a:cubicBezTo>
                  <a:cubicBezTo>
                    <a:pt x="5792" y="2386"/>
                    <a:pt x="5813" y="2385"/>
                    <a:pt x="5835" y="2382"/>
                  </a:cubicBezTo>
                  <a:cubicBezTo>
                    <a:pt x="6144" y="2382"/>
                    <a:pt x="6406" y="2096"/>
                    <a:pt x="6406" y="1763"/>
                  </a:cubicBezTo>
                  <a:lnTo>
                    <a:pt x="6406" y="1715"/>
                  </a:lnTo>
                  <a:cubicBezTo>
                    <a:pt x="6406" y="1667"/>
                    <a:pt x="6430" y="1620"/>
                    <a:pt x="6430" y="1572"/>
                  </a:cubicBezTo>
                  <a:cubicBezTo>
                    <a:pt x="6430" y="1477"/>
                    <a:pt x="6383" y="1358"/>
                    <a:pt x="6335" y="1286"/>
                  </a:cubicBezTo>
                  <a:lnTo>
                    <a:pt x="6383" y="1072"/>
                  </a:lnTo>
                  <a:lnTo>
                    <a:pt x="6406" y="1072"/>
                  </a:lnTo>
                  <a:cubicBezTo>
                    <a:pt x="6716" y="763"/>
                    <a:pt x="6573" y="215"/>
                    <a:pt x="6144" y="96"/>
                  </a:cubicBezTo>
                  <a:cubicBezTo>
                    <a:pt x="5668" y="32"/>
                    <a:pt x="5202" y="0"/>
                    <a:pt x="4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2217100" y="2381350"/>
              <a:ext cx="251850" cy="238975"/>
            </a:xfrm>
            <a:custGeom>
              <a:avLst/>
              <a:gdLst/>
              <a:ahLst/>
              <a:cxnLst/>
              <a:rect l="l" t="t" r="r" b="b"/>
              <a:pathLst>
                <a:path w="10074" h="9559" extrusionOk="0">
                  <a:moveTo>
                    <a:pt x="9495" y="5221"/>
                  </a:moveTo>
                  <a:lnTo>
                    <a:pt x="9495" y="5221"/>
                  </a:lnTo>
                  <a:cubicBezTo>
                    <a:pt x="9490" y="5222"/>
                    <a:pt x="9484" y="5222"/>
                    <a:pt x="9479" y="5222"/>
                  </a:cubicBezTo>
                  <a:lnTo>
                    <a:pt x="9502" y="5222"/>
                  </a:lnTo>
                  <a:cubicBezTo>
                    <a:pt x="9500" y="5222"/>
                    <a:pt x="9498" y="5221"/>
                    <a:pt x="9495" y="5221"/>
                  </a:cubicBezTo>
                  <a:close/>
                  <a:moveTo>
                    <a:pt x="2001" y="578"/>
                  </a:moveTo>
                  <a:cubicBezTo>
                    <a:pt x="2025" y="1173"/>
                    <a:pt x="2096" y="1793"/>
                    <a:pt x="2120" y="2412"/>
                  </a:cubicBezTo>
                  <a:cubicBezTo>
                    <a:pt x="2144" y="3483"/>
                    <a:pt x="2167" y="4626"/>
                    <a:pt x="2144" y="5674"/>
                  </a:cubicBezTo>
                  <a:cubicBezTo>
                    <a:pt x="2080" y="5669"/>
                    <a:pt x="2016" y="5666"/>
                    <a:pt x="1953" y="5666"/>
                  </a:cubicBezTo>
                  <a:cubicBezTo>
                    <a:pt x="1451" y="5666"/>
                    <a:pt x="974" y="5833"/>
                    <a:pt x="572" y="6151"/>
                  </a:cubicBezTo>
                  <a:cubicBezTo>
                    <a:pt x="620" y="5531"/>
                    <a:pt x="620" y="5127"/>
                    <a:pt x="643" y="4484"/>
                  </a:cubicBezTo>
                  <a:lnTo>
                    <a:pt x="643" y="4222"/>
                  </a:lnTo>
                  <a:cubicBezTo>
                    <a:pt x="881" y="2983"/>
                    <a:pt x="0" y="816"/>
                    <a:pt x="1548" y="578"/>
                  </a:cubicBezTo>
                  <a:close/>
                  <a:moveTo>
                    <a:pt x="9312" y="7151"/>
                  </a:moveTo>
                  <a:lnTo>
                    <a:pt x="9312" y="7151"/>
                  </a:lnTo>
                  <a:cubicBezTo>
                    <a:pt x="9288" y="7865"/>
                    <a:pt x="9407" y="8532"/>
                    <a:pt x="9264" y="9199"/>
                  </a:cubicBezTo>
                  <a:cubicBezTo>
                    <a:pt x="7621" y="9104"/>
                    <a:pt x="5954" y="9151"/>
                    <a:pt x="4311" y="9104"/>
                  </a:cubicBezTo>
                  <a:cubicBezTo>
                    <a:pt x="4168" y="9104"/>
                    <a:pt x="4025" y="9114"/>
                    <a:pt x="3882" y="9114"/>
                  </a:cubicBezTo>
                  <a:cubicBezTo>
                    <a:pt x="3811" y="9114"/>
                    <a:pt x="3739" y="9111"/>
                    <a:pt x="3668" y="9104"/>
                  </a:cubicBezTo>
                  <a:cubicBezTo>
                    <a:pt x="3477" y="8532"/>
                    <a:pt x="3573" y="7913"/>
                    <a:pt x="3620" y="7317"/>
                  </a:cubicBezTo>
                  <a:lnTo>
                    <a:pt x="4692" y="7270"/>
                  </a:lnTo>
                  <a:lnTo>
                    <a:pt x="4668" y="7294"/>
                  </a:lnTo>
                  <a:cubicBezTo>
                    <a:pt x="4668" y="7556"/>
                    <a:pt x="4620" y="7818"/>
                    <a:pt x="4573" y="8056"/>
                  </a:cubicBezTo>
                  <a:cubicBezTo>
                    <a:pt x="4525" y="8234"/>
                    <a:pt x="4686" y="8324"/>
                    <a:pt x="4850" y="8324"/>
                  </a:cubicBezTo>
                  <a:cubicBezTo>
                    <a:pt x="5013" y="8324"/>
                    <a:pt x="5180" y="8234"/>
                    <a:pt x="5144" y="8056"/>
                  </a:cubicBezTo>
                  <a:cubicBezTo>
                    <a:pt x="5097" y="7913"/>
                    <a:pt x="5073" y="7746"/>
                    <a:pt x="5049" y="7579"/>
                  </a:cubicBezTo>
                  <a:cubicBezTo>
                    <a:pt x="5049" y="7484"/>
                    <a:pt x="5025" y="7389"/>
                    <a:pt x="5025" y="7294"/>
                  </a:cubicBezTo>
                  <a:lnTo>
                    <a:pt x="6192" y="7270"/>
                  </a:lnTo>
                  <a:lnTo>
                    <a:pt x="6192" y="7270"/>
                  </a:lnTo>
                  <a:cubicBezTo>
                    <a:pt x="6168" y="7294"/>
                    <a:pt x="6168" y="7317"/>
                    <a:pt x="6168" y="7341"/>
                  </a:cubicBezTo>
                  <a:cubicBezTo>
                    <a:pt x="6097" y="7579"/>
                    <a:pt x="6025" y="7865"/>
                    <a:pt x="6240" y="8056"/>
                  </a:cubicBezTo>
                  <a:cubicBezTo>
                    <a:pt x="6292" y="8099"/>
                    <a:pt x="6354" y="8121"/>
                    <a:pt x="6415" y="8121"/>
                  </a:cubicBezTo>
                  <a:cubicBezTo>
                    <a:pt x="6521" y="8121"/>
                    <a:pt x="6623" y="8057"/>
                    <a:pt x="6668" y="7937"/>
                  </a:cubicBezTo>
                  <a:cubicBezTo>
                    <a:pt x="6764" y="7770"/>
                    <a:pt x="6573" y="7627"/>
                    <a:pt x="6549" y="7460"/>
                  </a:cubicBezTo>
                  <a:cubicBezTo>
                    <a:pt x="6526" y="7413"/>
                    <a:pt x="6526" y="7341"/>
                    <a:pt x="6549" y="7270"/>
                  </a:cubicBezTo>
                  <a:cubicBezTo>
                    <a:pt x="6954" y="7270"/>
                    <a:pt x="7383" y="7246"/>
                    <a:pt x="7788" y="7246"/>
                  </a:cubicBezTo>
                  <a:cubicBezTo>
                    <a:pt x="7788" y="7270"/>
                    <a:pt x="7788" y="7317"/>
                    <a:pt x="7764" y="7341"/>
                  </a:cubicBezTo>
                  <a:cubicBezTo>
                    <a:pt x="7740" y="7579"/>
                    <a:pt x="7692" y="7841"/>
                    <a:pt x="7669" y="8056"/>
                  </a:cubicBezTo>
                  <a:cubicBezTo>
                    <a:pt x="7621" y="8234"/>
                    <a:pt x="7782" y="8324"/>
                    <a:pt x="7945" y="8324"/>
                  </a:cubicBezTo>
                  <a:cubicBezTo>
                    <a:pt x="8109" y="8324"/>
                    <a:pt x="8276" y="8234"/>
                    <a:pt x="8240" y="8056"/>
                  </a:cubicBezTo>
                  <a:cubicBezTo>
                    <a:pt x="8216" y="7841"/>
                    <a:pt x="8169" y="7579"/>
                    <a:pt x="8121" y="7341"/>
                  </a:cubicBezTo>
                  <a:cubicBezTo>
                    <a:pt x="8121" y="7317"/>
                    <a:pt x="8097" y="7270"/>
                    <a:pt x="8097" y="7222"/>
                  </a:cubicBezTo>
                  <a:cubicBezTo>
                    <a:pt x="8502" y="7222"/>
                    <a:pt x="8907" y="7198"/>
                    <a:pt x="9312" y="7151"/>
                  </a:cubicBezTo>
                  <a:close/>
                  <a:moveTo>
                    <a:pt x="2021" y="0"/>
                  </a:moveTo>
                  <a:cubicBezTo>
                    <a:pt x="773" y="0"/>
                    <a:pt x="121" y="547"/>
                    <a:pt x="143" y="1959"/>
                  </a:cubicBezTo>
                  <a:cubicBezTo>
                    <a:pt x="143" y="2531"/>
                    <a:pt x="215" y="3078"/>
                    <a:pt x="215" y="3650"/>
                  </a:cubicBezTo>
                  <a:cubicBezTo>
                    <a:pt x="167" y="4531"/>
                    <a:pt x="215" y="5436"/>
                    <a:pt x="167" y="6341"/>
                  </a:cubicBezTo>
                  <a:cubicBezTo>
                    <a:pt x="167" y="6555"/>
                    <a:pt x="167" y="6746"/>
                    <a:pt x="167" y="6936"/>
                  </a:cubicBezTo>
                  <a:lnTo>
                    <a:pt x="167" y="7032"/>
                  </a:lnTo>
                  <a:cubicBezTo>
                    <a:pt x="167" y="7079"/>
                    <a:pt x="191" y="7127"/>
                    <a:pt x="215" y="7151"/>
                  </a:cubicBezTo>
                  <a:cubicBezTo>
                    <a:pt x="358" y="8210"/>
                    <a:pt x="1043" y="8443"/>
                    <a:pt x="2014" y="8443"/>
                  </a:cubicBezTo>
                  <a:cubicBezTo>
                    <a:pt x="2331" y="8443"/>
                    <a:pt x="2679" y="8418"/>
                    <a:pt x="3049" y="8389"/>
                  </a:cubicBezTo>
                  <a:cubicBezTo>
                    <a:pt x="3049" y="8675"/>
                    <a:pt x="3120" y="8961"/>
                    <a:pt x="3215" y="9246"/>
                  </a:cubicBezTo>
                  <a:cubicBezTo>
                    <a:pt x="3263" y="9365"/>
                    <a:pt x="3311" y="9508"/>
                    <a:pt x="3453" y="9556"/>
                  </a:cubicBezTo>
                  <a:cubicBezTo>
                    <a:pt x="3605" y="9558"/>
                    <a:pt x="3757" y="9559"/>
                    <a:pt x="3908" y="9559"/>
                  </a:cubicBezTo>
                  <a:cubicBezTo>
                    <a:pt x="5087" y="9559"/>
                    <a:pt x="6265" y="9508"/>
                    <a:pt x="7444" y="9508"/>
                  </a:cubicBezTo>
                  <a:cubicBezTo>
                    <a:pt x="8019" y="9508"/>
                    <a:pt x="8594" y="9520"/>
                    <a:pt x="9169" y="9556"/>
                  </a:cubicBezTo>
                  <a:cubicBezTo>
                    <a:pt x="9195" y="9556"/>
                    <a:pt x="9227" y="9557"/>
                    <a:pt x="9260" y="9557"/>
                  </a:cubicBezTo>
                  <a:cubicBezTo>
                    <a:pt x="9375" y="9557"/>
                    <a:pt x="9513" y="9543"/>
                    <a:pt x="9550" y="9413"/>
                  </a:cubicBezTo>
                  <a:cubicBezTo>
                    <a:pt x="9645" y="9056"/>
                    <a:pt x="9693" y="8675"/>
                    <a:pt x="9669" y="8318"/>
                  </a:cubicBezTo>
                  <a:cubicBezTo>
                    <a:pt x="9645" y="7865"/>
                    <a:pt x="9621" y="7437"/>
                    <a:pt x="9645" y="6984"/>
                  </a:cubicBezTo>
                  <a:cubicBezTo>
                    <a:pt x="9669" y="6889"/>
                    <a:pt x="9598" y="6817"/>
                    <a:pt x="9502" y="6817"/>
                  </a:cubicBezTo>
                  <a:lnTo>
                    <a:pt x="9479" y="6817"/>
                  </a:lnTo>
                  <a:cubicBezTo>
                    <a:pt x="8931" y="6794"/>
                    <a:pt x="8312" y="6770"/>
                    <a:pt x="7740" y="6746"/>
                  </a:cubicBezTo>
                  <a:cubicBezTo>
                    <a:pt x="6902" y="6729"/>
                    <a:pt x="6053" y="6702"/>
                    <a:pt x="5208" y="6702"/>
                  </a:cubicBezTo>
                  <a:cubicBezTo>
                    <a:pt x="4828" y="6702"/>
                    <a:pt x="4449" y="6707"/>
                    <a:pt x="4073" y="6722"/>
                  </a:cubicBezTo>
                  <a:cubicBezTo>
                    <a:pt x="2810" y="6794"/>
                    <a:pt x="3072" y="6603"/>
                    <a:pt x="3049" y="8127"/>
                  </a:cubicBezTo>
                  <a:cubicBezTo>
                    <a:pt x="2848" y="8145"/>
                    <a:pt x="2648" y="8153"/>
                    <a:pt x="2448" y="8153"/>
                  </a:cubicBezTo>
                  <a:cubicBezTo>
                    <a:pt x="2124" y="8153"/>
                    <a:pt x="1801" y="8133"/>
                    <a:pt x="1477" y="8103"/>
                  </a:cubicBezTo>
                  <a:cubicBezTo>
                    <a:pt x="977" y="8056"/>
                    <a:pt x="620" y="7651"/>
                    <a:pt x="572" y="7175"/>
                  </a:cubicBezTo>
                  <a:cubicBezTo>
                    <a:pt x="596" y="7127"/>
                    <a:pt x="620" y="7079"/>
                    <a:pt x="620" y="7032"/>
                  </a:cubicBezTo>
                  <a:cubicBezTo>
                    <a:pt x="548" y="6555"/>
                    <a:pt x="977" y="6198"/>
                    <a:pt x="1429" y="6103"/>
                  </a:cubicBezTo>
                  <a:cubicBezTo>
                    <a:pt x="1572" y="6067"/>
                    <a:pt x="1721" y="6049"/>
                    <a:pt x="1870" y="6049"/>
                  </a:cubicBezTo>
                  <a:cubicBezTo>
                    <a:pt x="2019" y="6049"/>
                    <a:pt x="2167" y="6067"/>
                    <a:pt x="2310" y="6103"/>
                  </a:cubicBezTo>
                  <a:cubicBezTo>
                    <a:pt x="2326" y="6106"/>
                    <a:pt x="2341" y="6107"/>
                    <a:pt x="2355" y="6107"/>
                  </a:cubicBezTo>
                  <a:cubicBezTo>
                    <a:pt x="2453" y="6107"/>
                    <a:pt x="2528" y="6040"/>
                    <a:pt x="2549" y="5936"/>
                  </a:cubicBezTo>
                  <a:cubicBezTo>
                    <a:pt x="2596" y="4888"/>
                    <a:pt x="2596" y="3817"/>
                    <a:pt x="2620" y="2769"/>
                  </a:cubicBezTo>
                  <a:lnTo>
                    <a:pt x="2620" y="1864"/>
                  </a:lnTo>
                  <a:cubicBezTo>
                    <a:pt x="3314" y="1933"/>
                    <a:pt x="4007" y="1970"/>
                    <a:pt x="4701" y="1970"/>
                  </a:cubicBezTo>
                  <a:cubicBezTo>
                    <a:pt x="5198" y="1970"/>
                    <a:pt x="5695" y="1951"/>
                    <a:pt x="6192" y="1912"/>
                  </a:cubicBezTo>
                  <a:cubicBezTo>
                    <a:pt x="6834" y="1873"/>
                    <a:pt x="7460" y="1834"/>
                    <a:pt x="8095" y="1834"/>
                  </a:cubicBezTo>
                  <a:cubicBezTo>
                    <a:pt x="8238" y="1834"/>
                    <a:pt x="8382" y="1836"/>
                    <a:pt x="8526" y="1840"/>
                  </a:cubicBezTo>
                  <a:cubicBezTo>
                    <a:pt x="9645" y="1888"/>
                    <a:pt x="9407" y="3340"/>
                    <a:pt x="9383" y="4126"/>
                  </a:cubicBezTo>
                  <a:cubicBezTo>
                    <a:pt x="9383" y="4269"/>
                    <a:pt x="9383" y="4579"/>
                    <a:pt x="9359" y="4745"/>
                  </a:cubicBezTo>
                  <a:cubicBezTo>
                    <a:pt x="9359" y="4911"/>
                    <a:pt x="9266" y="5192"/>
                    <a:pt x="9495" y="5221"/>
                  </a:cubicBezTo>
                  <a:lnTo>
                    <a:pt x="9495" y="5221"/>
                  </a:lnTo>
                  <a:cubicBezTo>
                    <a:pt x="9582" y="5213"/>
                    <a:pt x="9645" y="5145"/>
                    <a:pt x="9645" y="5055"/>
                  </a:cubicBezTo>
                  <a:lnTo>
                    <a:pt x="9669" y="4436"/>
                  </a:lnTo>
                  <a:cubicBezTo>
                    <a:pt x="9693" y="3412"/>
                    <a:pt x="10074" y="1745"/>
                    <a:pt x="8693" y="1459"/>
                  </a:cubicBezTo>
                  <a:cubicBezTo>
                    <a:pt x="7720" y="1390"/>
                    <a:pt x="6741" y="1355"/>
                    <a:pt x="5759" y="1355"/>
                  </a:cubicBezTo>
                  <a:cubicBezTo>
                    <a:pt x="4699" y="1355"/>
                    <a:pt x="3636" y="1396"/>
                    <a:pt x="2572" y="1483"/>
                  </a:cubicBezTo>
                  <a:cubicBezTo>
                    <a:pt x="2572" y="1102"/>
                    <a:pt x="2572" y="697"/>
                    <a:pt x="2596" y="316"/>
                  </a:cubicBezTo>
                  <a:cubicBezTo>
                    <a:pt x="2618" y="139"/>
                    <a:pt x="2477" y="4"/>
                    <a:pt x="2304" y="4"/>
                  </a:cubicBezTo>
                  <a:cubicBezTo>
                    <a:pt x="2291" y="4"/>
                    <a:pt x="2277" y="5"/>
                    <a:pt x="2263" y="6"/>
                  </a:cubicBezTo>
                  <a:cubicBezTo>
                    <a:pt x="2180" y="2"/>
                    <a:pt x="2100" y="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9"/>
          <p:cNvSpPr txBox="1">
            <a:spLocks noGrp="1"/>
          </p:cNvSpPr>
          <p:nvPr>
            <p:ph type="title"/>
          </p:nvPr>
        </p:nvSpPr>
        <p:spPr>
          <a:xfrm>
            <a:off x="713226" y="47610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attention</a:t>
            </a:r>
            <a:endParaRPr dirty="0"/>
          </a:p>
        </p:txBody>
      </p:sp>
      <p:grpSp>
        <p:nvGrpSpPr>
          <p:cNvPr id="924" name="Google Shape;924;p69"/>
          <p:cNvGrpSpPr/>
          <p:nvPr/>
        </p:nvGrpSpPr>
        <p:grpSpPr>
          <a:xfrm rot="957763">
            <a:off x="927753" y="366668"/>
            <a:ext cx="728719" cy="723651"/>
            <a:chOff x="6450175" y="772243"/>
            <a:chExt cx="728750" cy="723682"/>
          </a:xfrm>
        </p:grpSpPr>
        <p:sp>
          <p:nvSpPr>
            <p:cNvPr id="925" name="Google Shape;925;p69"/>
            <p:cNvSpPr/>
            <p:nvPr/>
          </p:nvSpPr>
          <p:spPr>
            <a:xfrm>
              <a:off x="6450175" y="842900"/>
              <a:ext cx="728750" cy="653025"/>
            </a:xfrm>
            <a:custGeom>
              <a:avLst/>
              <a:gdLst/>
              <a:ahLst/>
              <a:cxnLst/>
              <a:rect l="l" t="t" r="r" b="b"/>
              <a:pathLst>
                <a:path w="29150" h="26121" extrusionOk="0">
                  <a:moveTo>
                    <a:pt x="25981" y="6548"/>
                  </a:moveTo>
                  <a:cubicBezTo>
                    <a:pt x="26462" y="6987"/>
                    <a:pt x="26989" y="7368"/>
                    <a:pt x="27557" y="7683"/>
                  </a:cubicBezTo>
                  <a:cubicBezTo>
                    <a:pt x="27025" y="8175"/>
                    <a:pt x="26490" y="8655"/>
                    <a:pt x="25952" y="9144"/>
                  </a:cubicBezTo>
                  <a:lnTo>
                    <a:pt x="25952" y="9144"/>
                  </a:lnTo>
                  <a:cubicBezTo>
                    <a:pt x="25961" y="8280"/>
                    <a:pt x="25975" y="7418"/>
                    <a:pt x="25981" y="6548"/>
                  </a:cubicBezTo>
                  <a:close/>
                  <a:moveTo>
                    <a:pt x="4450" y="6471"/>
                  </a:moveTo>
                  <a:cubicBezTo>
                    <a:pt x="4490" y="7591"/>
                    <a:pt x="4496" y="8720"/>
                    <a:pt x="4479" y="9852"/>
                  </a:cubicBezTo>
                  <a:cubicBezTo>
                    <a:pt x="3671" y="9147"/>
                    <a:pt x="2877" y="8422"/>
                    <a:pt x="2101" y="7691"/>
                  </a:cubicBezTo>
                  <a:cubicBezTo>
                    <a:pt x="2892" y="7353"/>
                    <a:pt x="3711" y="6946"/>
                    <a:pt x="4450" y="6471"/>
                  </a:cubicBezTo>
                  <a:close/>
                  <a:moveTo>
                    <a:pt x="4806" y="903"/>
                  </a:moveTo>
                  <a:lnTo>
                    <a:pt x="4806" y="903"/>
                  </a:lnTo>
                  <a:cubicBezTo>
                    <a:pt x="10709" y="1240"/>
                    <a:pt x="16633" y="1455"/>
                    <a:pt x="22553" y="1455"/>
                  </a:cubicBezTo>
                  <a:cubicBezTo>
                    <a:pt x="23478" y="1455"/>
                    <a:pt x="24403" y="1450"/>
                    <a:pt x="25327" y="1439"/>
                  </a:cubicBezTo>
                  <a:lnTo>
                    <a:pt x="25327" y="1439"/>
                  </a:lnTo>
                  <a:cubicBezTo>
                    <a:pt x="25081" y="4055"/>
                    <a:pt x="25124" y="6709"/>
                    <a:pt x="25121" y="9336"/>
                  </a:cubicBezTo>
                  <a:cubicBezTo>
                    <a:pt x="25115" y="9488"/>
                    <a:pt x="25204" y="9631"/>
                    <a:pt x="25347" y="9694"/>
                  </a:cubicBezTo>
                  <a:cubicBezTo>
                    <a:pt x="24671" y="10302"/>
                    <a:pt x="23989" y="10904"/>
                    <a:pt x="23307" y="11502"/>
                  </a:cubicBezTo>
                  <a:lnTo>
                    <a:pt x="23310" y="11502"/>
                  </a:lnTo>
                  <a:cubicBezTo>
                    <a:pt x="21852" y="12778"/>
                    <a:pt x="20215" y="13961"/>
                    <a:pt x="18986" y="15454"/>
                  </a:cubicBezTo>
                  <a:cubicBezTo>
                    <a:pt x="18966" y="15477"/>
                    <a:pt x="18949" y="15505"/>
                    <a:pt x="18940" y="15534"/>
                  </a:cubicBezTo>
                  <a:lnTo>
                    <a:pt x="16963" y="13620"/>
                  </a:lnTo>
                  <a:cubicBezTo>
                    <a:pt x="16459" y="13133"/>
                    <a:pt x="15746" y="12190"/>
                    <a:pt x="14978" y="12076"/>
                  </a:cubicBezTo>
                  <a:cubicBezTo>
                    <a:pt x="14914" y="12066"/>
                    <a:pt x="14853" y="12062"/>
                    <a:pt x="14795" y="12062"/>
                  </a:cubicBezTo>
                  <a:cubicBezTo>
                    <a:pt x="14251" y="12062"/>
                    <a:pt x="13918" y="12437"/>
                    <a:pt x="13490" y="12732"/>
                  </a:cubicBezTo>
                  <a:cubicBezTo>
                    <a:pt x="12602" y="13339"/>
                    <a:pt x="11774" y="14144"/>
                    <a:pt x="10966" y="14958"/>
                  </a:cubicBezTo>
                  <a:cubicBezTo>
                    <a:pt x="10980" y="14858"/>
                    <a:pt x="10952" y="14752"/>
                    <a:pt x="10840" y="14660"/>
                  </a:cubicBezTo>
                  <a:cubicBezTo>
                    <a:pt x="9393" y="13468"/>
                    <a:pt x="7745" y="12525"/>
                    <a:pt x="6276" y="11356"/>
                  </a:cubicBezTo>
                  <a:cubicBezTo>
                    <a:pt x="5849" y="11015"/>
                    <a:pt x="5425" y="10663"/>
                    <a:pt x="5009" y="10308"/>
                  </a:cubicBezTo>
                  <a:cubicBezTo>
                    <a:pt x="5178" y="8852"/>
                    <a:pt x="5250" y="7385"/>
                    <a:pt x="5221" y="5921"/>
                  </a:cubicBezTo>
                  <a:cubicBezTo>
                    <a:pt x="5261" y="5892"/>
                    <a:pt x="5304" y="5861"/>
                    <a:pt x="5341" y="5832"/>
                  </a:cubicBezTo>
                  <a:cubicBezTo>
                    <a:pt x="5591" y="5626"/>
                    <a:pt x="5436" y="5353"/>
                    <a:pt x="5201" y="5259"/>
                  </a:cubicBezTo>
                  <a:cubicBezTo>
                    <a:pt x="5147" y="3800"/>
                    <a:pt x="5015" y="2348"/>
                    <a:pt x="4806" y="903"/>
                  </a:cubicBezTo>
                  <a:close/>
                  <a:moveTo>
                    <a:pt x="1679" y="7895"/>
                  </a:moveTo>
                  <a:cubicBezTo>
                    <a:pt x="1691" y="7909"/>
                    <a:pt x="1697" y="7929"/>
                    <a:pt x="1705" y="7947"/>
                  </a:cubicBezTo>
                  <a:cubicBezTo>
                    <a:pt x="3992" y="10720"/>
                    <a:pt x="7049" y="13760"/>
                    <a:pt x="10364" y="15268"/>
                  </a:cubicBezTo>
                  <a:cubicBezTo>
                    <a:pt x="10415" y="15290"/>
                    <a:pt x="10470" y="15301"/>
                    <a:pt x="10525" y="15301"/>
                  </a:cubicBezTo>
                  <a:cubicBezTo>
                    <a:pt x="10560" y="15301"/>
                    <a:pt x="10596" y="15297"/>
                    <a:pt x="10631" y="15288"/>
                  </a:cubicBezTo>
                  <a:lnTo>
                    <a:pt x="10631" y="15288"/>
                  </a:lnTo>
                  <a:cubicBezTo>
                    <a:pt x="10155" y="15769"/>
                    <a:pt x="9682" y="16253"/>
                    <a:pt x="9210" y="16683"/>
                  </a:cubicBezTo>
                  <a:cubicBezTo>
                    <a:pt x="6628" y="19081"/>
                    <a:pt x="3932" y="21417"/>
                    <a:pt x="1539" y="24001"/>
                  </a:cubicBezTo>
                  <a:cubicBezTo>
                    <a:pt x="1611" y="23104"/>
                    <a:pt x="1536" y="21732"/>
                    <a:pt x="1530" y="21546"/>
                  </a:cubicBezTo>
                  <a:cubicBezTo>
                    <a:pt x="1479" y="19995"/>
                    <a:pt x="1424" y="18442"/>
                    <a:pt x="1379" y="16886"/>
                  </a:cubicBezTo>
                  <a:cubicBezTo>
                    <a:pt x="1290" y="13878"/>
                    <a:pt x="1321" y="10889"/>
                    <a:pt x="1679" y="7895"/>
                  </a:cubicBezTo>
                  <a:close/>
                  <a:moveTo>
                    <a:pt x="27989" y="8617"/>
                  </a:moveTo>
                  <a:lnTo>
                    <a:pt x="27989" y="8617"/>
                  </a:lnTo>
                  <a:cubicBezTo>
                    <a:pt x="27622" y="13886"/>
                    <a:pt x="27714" y="19351"/>
                    <a:pt x="28310" y="24600"/>
                  </a:cubicBezTo>
                  <a:cubicBezTo>
                    <a:pt x="25797" y="22170"/>
                    <a:pt x="23284" y="19737"/>
                    <a:pt x="20768" y="17308"/>
                  </a:cubicBezTo>
                  <a:cubicBezTo>
                    <a:pt x="20270" y="16826"/>
                    <a:pt x="19774" y="16339"/>
                    <a:pt x="19270" y="15855"/>
                  </a:cubicBezTo>
                  <a:cubicBezTo>
                    <a:pt x="19276" y="15855"/>
                    <a:pt x="19281" y="15855"/>
                    <a:pt x="19284" y="15849"/>
                  </a:cubicBezTo>
                  <a:cubicBezTo>
                    <a:pt x="22493" y="14113"/>
                    <a:pt x="25313" y="11118"/>
                    <a:pt x="27989" y="8617"/>
                  </a:cubicBezTo>
                  <a:close/>
                  <a:moveTo>
                    <a:pt x="15045" y="13807"/>
                  </a:moveTo>
                  <a:cubicBezTo>
                    <a:pt x="15342" y="13807"/>
                    <a:pt x="15628" y="13867"/>
                    <a:pt x="15900" y="13998"/>
                  </a:cubicBezTo>
                  <a:cubicBezTo>
                    <a:pt x="16874" y="14468"/>
                    <a:pt x="17883" y="15915"/>
                    <a:pt x="18671" y="16674"/>
                  </a:cubicBezTo>
                  <a:lnTo>
                    <a:pt x="21445" y="19356"/>
                  </a:lnTo>
                  <a:cubicBezTo>
                    <a:pt x="23422" y="21265"/>
                    <a:pt x="25396" y="23173"/>
                    <a:pt x="27370" y="25081"/>
                  </a:cubicBezTo>
                  <a:cubicBezTo>
                    <a:pt x="25814" y="25036"/>
                    <a:pt x="24255" y="25024"/>
                    <a:pt x="22696" y="25024"/>
                  </a:cubicBezTo>
                  <a:cubicBezTo>
                    <a:pt x="20739" y="25024"/>
                    <a:pt x="18781" y="25044"/>
                    <a:pt x="16825" y="25044"/>
                  </a:cubicBezTo>
                  <a:cubicBezTo>
                    <a:pt x="16175" y="25044"/>
                    <a:pt x="15524" y="25041"/>
                    <a:pt x="14874" y="25036"/>
                  </a:cubicBezTo>
                  <a:cubicBezTo>
                    <a:pt x="11645" y="25010"/>
                    <a:pt x="8397" y="24875"/>
                    <a:pt x="5158" y="24875"/>
                  </a:cubicBezTo>
                  <a:cubicBezTo>
                    <a:pt x="3974" y="24875"/>
                    <a:pt x="2791" y="24893"/>
                    <a:pt x="1611" y="24941"/>
                  </a:cubicBezTo>
                  <a:cubicBezTo>
                    <a:pt x="1616" y="24932"/>
                    <a:pt x="1631" y="24927"/>
                    <a:pt x="1637" y="24912"/>
                  </a:cubicBezTo>
                  <a:cubicBezTo>
                    <a:pt x="1651" y="24849"/>
                    <a:pt x="1671" y="24795"/>
                    <a:pt x="1685" y="24735"/>
                  </a:cubicBezTo>
                  <a:cubicBezTo>
                    <a:pt x="1702" y="24686"/>
                    <a:pt x="1700" y="24634"/>
                    <a:pt x="1677" y="24589"/>
                  </a:cubicBezTo>
                  <a:lnTo>
                    <a:pt x="1677" y="24589"/>
                  </a:lnTo>
                  <a:cubicBezTo>
                    <a:pt x="1696" y="24592"/>
                    <a:pt x="1716" y="24594"/>
                    <a:pt x="1736" y="24594"/>
                  </a:cubicBezTo>
                  <a:cubicBezTo>
                    <a:pt x="1814" y="24594"/>
                    <a:pt x="1892" y="24567"/>
                    <a:pt x="1952" y="24514"/>
                  </a:cubicBezTo>
                  <a:cubicBezTo>
                    <a:pt x="4112" y="22818"/>
                    <a:pt x="6115" y="20898"/>
                    <a:pt x="8135" y="19041"/>
                  </a:cubicBezTo>
                  <a:cubicBezTo>
                    <a:pt x="9571" y="17712"/>
                    <a:pt x="12644" y="13807"/>
                    <a:pt x="15045" y="13807"/>
                  </a:cubicBezTo>
                  <a:close/>
                  <a:moveTo>
                    <a:pt x="4274" y="0"/>
                  </a:moveTo>
                  <a:cubicBezTo>
                    <a:pt x="3984" y="0"/>
                    <a:pt x="3838" y="297"/>
                    <a:pt x="3883" y="551"/>
                  </a:cubicBezTo>
                  <a:cubicBezTo>
                    <a:pt x="4144" y="2184"/>
                    <a:pt x="4318" y="3832"/>
                    <a:pt x="4404" y="5485"/>
                  </a:cubicBezTo>
                  <a:cubicBezTo>
                    <a:pt x="3379" y="6001"/>
                    <a:pt x="2359" y="6746"/>
                    <a:pt x="1508" y="7462"/>
                  </a:cubicBezTo>
                  <a:cubicBezTo>
                    <a:pt x="1417" y="7403"/>
                    <a:pt x="1304" y="7371"/>
                    <a:pt x="1194" y="7371"/>
                  </a:cubicBezTo>
                  <a:cubicBezTo>
                    <a:pt x="995" y="7371"/>
                    <a:pt x="805" y="7474"/>
                    <a:pt x="774" y="7700"/>
                  </a:cubicBezTo>
                  <a:cubicBezTo>
                    <a:pt x="361" y="10603"/>
                    <a:pt x="301" y="13505"/>
                    <a:pt x="367" y="16434"/>
                  </a:cubicBezTo>
                  <a:cubicBezTo>
                    <a:pt x="422" y="19004"/>
                    <a:pt x="0" y="22325"/>
                    <a:pt x="737" y="24795"/>
                  </a:cubicBezTo>
                  <a:cubicBezTo>
                    <a:pt x="783" y="24941"/>
                    <a:pt x="892" y="25056"/>
                    <a:pt x="1035" y="25113"/>
                  </a:cubicBezTo>
                  <a:cubicBezTo>
                    <a:pt x="889" y="25345"/>
                    <a:pt x="1046" y="25649"/>
                    <a:pt x="1321" y="25663"/>
                  </a:cubicBezTo>
                  <a:cubicBezTo>
                    <a:pt x="5806" y="26096"/>
                    <a:pt x="10364" y="25995"/>
                    <a:pt x="14877" y="26041"/>
                  </a:cubicBezTo>
                  <a:cubicBezTo>
                    <a:pt x="17400" y="26067"/>
                    <a:pt x="19935" y="26120"/>
                    <a:pt x="22466" y="26120"/>
                  </a:cubicBezTo>
                  <a:cubicBezTo>
                    <a:pt x="24461" y="26120"/>
                    <a:pt x="26454" y="26087"/>
                    <a:pt x="28436" y="25981"/>
                  </a:cubicBezTo>
                  <a:cubicBezTo>
                    <a:pt x="28677" y="25975"/>
                    <a:pt x="28866" y="25772"/>
                    <a:pt x="28855" y="25534"/>
                  </a:cubicBezTo>
                  <a:cubicBezTo>
                    <a:pt x="29015" y="25508"/>
                    <a:pt x="29150" y="25394"/>
                    <a:pt x="29144" y="25173"/>
                  </a:cubicBezTo>
                  <a:cubicBezTo>
                    <a:pt x="28978" y="19379"/>
                    <a:pt x="28895" y="13631"/>
                    <a:pt x="28952" y="7835"/>
                  </a:cubicBezTo>
                  <a:cubicBezTo>
                    <a:pt x="28952" y="7563"/>
                    <a:pt x="28771" y="7422"/>
                    <a:pt x="28577" y="7402"/>
                  </a:cubicBezTo>
                  <a:cubicBezTo>
                    <a:pt x="28545" y="7319"/>
                    <a:pt x="28482" y="7250"/>
                    <a:pt x="28402" y="7213"/>
                  </a:cubicBezTo>
                  <a:cubicBezTo>
                    <a:pt x="27562" y="6786"/>
                    <a:pt x="26774" y="6287"/>
                    <a:pt x="25986" y="5775"/>
                  </a:cubicBezTo>
                  <a:cubicBezTo>
                    <a:pt x="25986" y="4233"/>
                    <a:pt x="25955" y="2691"/>
                    <a:pt x="25820" y="1161"/>
                  </a:cubicBezTo>
                  <a:cubicBezTo>
                    <a:pt x="25906" y="903"/>
                    <a:pt x="25774" y="568"/>
                    <a:pt x="25422" y="568"/>
                  </a:cubicBezTo>
                  <a:cubicBezTo>
                    <a:pt x="18376" y="511"/>
                    <a:pt x="11341" y="376"/>
                    <a:pt x="4298" y="1"/>
                  </a:cubicBezTo>
                  <a:cubicBezTo>
                    <a:pt x="4290" y="0"/>
                    <a:pt x="4282" y="0"/>
                    <a:pt x="4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9"/>
            <p:cNvSpPr/>
            <p:nvPr/>
          </p:nvSpPr>
          <p:spPr>
            <a:xfrm>
              <a:off x="6931900" y="1058325"/>
              <a:ext cx="226050" cy="399600"/>
            </a:xfrm>
            <a:custGeom>
              <a:avLst/>
              <a:gdLst/>
              <a:ahLst/>
              <a:cxnLst/>
              <a:rect l="l" t="t" r="r" b="b"/>
              <a:pathLst>
                <a:path w="9042" h="15984" extrusionOk="0">
                  <a:moveTo>
                    <a:pt x="8720" y="0"/>
                  </a:moveTo>
                  <a:lnTo>
                    <a:pt x="8720" y="0"/>
                  </a:lnTo>
                  <a:cubicBezTo>
                    <a:pt x="6044" y="2501"/>
                    <a:pt x="3227" y="5496"/>
                    <a:pt x="18" y="7232"/>
                  </a:cubicBezTo>
                  <a:cubicBezTo>
                    <a:pt x="12" y="7238"/>
                    <a:pt x="7" y="7238"/>
                    <a:pt x="1" y="7238"/>
                  </a:cubicBezTo>
                  <a:cubicBezTo>
                    <a:pt x="505" y="7722"/>
                    <a:pt x="1001" y="8209"/>
                    <a:pt x="1499" y="8691"/>
                  </a:cubicBezTo>
                  <a:cubicBezTo>
                    <a:pt x="4012" y="11120"/>
                    <a:pt x="6525" y="13553"/>
                    <a:pt x="9041" y="15983"/>
                  </a:cubicBezTo>
                  <a:cubicBezTo>
                    <a:pt x="8445" y="10734"/>
                    <a:pt x="8353" y="5269"/>
                    <a:pt x="872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9"/>
            <p:cNvSpPr/>
            <p:nvPr/>
          </p:nvSpPr>
          <p:spPr>
            <a:xfrm>
              <a:off x="6490425" y="1188050"/>
              <a:ext cx="644100" cy="281900"/>
            </a:xfrm>
            <a:custGeom>
              <a:avLst/>
              <a:gdLst/>
              <a:ahLst/>
              <a:cxnLst/>
              <a:rect l="l" t="t" r="r" b="b"/>
              <a:pathLst>
                <a:path w="25764" h="11276" extrusionOk="0">
                  <a:moveTo>
                    <a:pt x="13435" y="0"/>
                  </a:moveTo>
                  <a:cubicBezTo>
                    <a:pt x="11035" y="0"/>
                    <a:pt x="7961" y="3906"/>
                    <a:pt x="6525" y="5232"/>
                  </a:cubicBezTo>
                  <a:cubicBezTo>
                    <a:pt x="4508" y="7089"/>
                    <a:pt x="2502" y="9009"/>
                    <a:pt x="345" y="10708"/>
                  </a:cubicBezTo>
                  <a:cubicBezTo>
                    <a:pt x="283" y="10761"/>
                    <a:pt x="206" y="10788"/>
                    <a:pt x="127" y="10788"/>
                  </a:cubicBezTo>
                  <a:cubicBezTo>
                    <a:pt x="107" y="10788"/>
                    <a:pt x="87" y="10786"/>
                    <a:pt x="67" y="10783"/>
                  </a:cubicBezTo>
                  <a:lnTo>
                    <a:pt x="67" y="10783"/>
                  </a:lnTo>
                  <a:cubicBezTo>
                    <a:pt x="90" y="10828"/>
                    <a:pt x="95" y="10880"/>
                    <a:pt x="78" y="10929"/>
                  </a:cubicBezTo>
                  <a:cubicBezTo>
                    <a:pt x="64" y="10989"/>
                    <a:pt x="44" y="11043"/>
                    <a:pt x="27" y="11103"/>
                  </a:cubicBezTo>
                  <a:cubicBezTo>
                    <a:pt x="21" y="11121"/>
                    <a:pt x="6" y="11124"/>
                    <a:pt x="1" y="11135"/>
                  </a:cubicBezTo>
                  <a:cubicBezTo>
                    <a:pt x="1181" y="11087"/>
                    <a:pt x="2364" y="11069"/>
                    <a:pt x="3548" y="11069"/>
                  </a:cubicBezTo>
                  <a:cubicBezTo>
                    <a:pt x="6788" y="11069"/>
                    <a:pt x="10038" y="11204"/>
                    <a:pt x="13267" y="11230"/>
                  </a:cubicBezTo>
                  <a:cubicBezTo>
                    <a:pt x="13886" y="11235"/>
                    <a:pt x="14505" y="11237"/>
                    <a:pt x="15124" y="11237"/>
                  </a:cubicBezTo>
                  <a:cubicBezTo>
                    <a:pt x="17088" y="11237"/>
                    <a:pt x="19054" y="11217"/>
                    <a:pt x="21020" y="11217"/>
                  </a:cubicBezTo>
                  <a:cubicBezTo>
                    <a:pt x="22602" y="11217"/>
                    <a:pt x="24184" y="11230"/>
                    <a:pt x="25763" y="11275"/>
                  </a:cubicBezTo>
                  <a:cubicBezTo>
                    <a:pt x="23789" y="9367"/>
                    <a:pt x="21815" y="7459"/>
                    <a:pt x="19835" y="5550"/>
                  </a:cubicBezTo>
                  <a:lnTo>
                    <a:pt x="17064" y="2868"/>
                  </a:lnTo>
                  <a:cubicBezTo>
                    <a:pt x="16276" y="2109"/>
                    <a:pt x="15264" y="662"/>
                    <a:pt x="14290" y="192"/>
                  </a:cubicBezTo>
                  <a:cubicBezTo>
                    <a:pt x="14018" y="60"/>
                    <a:pt x="13732" y="0"/>
                    <a:pt x="134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9"/>
            <p:cNvSpPr/>
            <p:nvPr/>
          </p:nvSpPr>
          <p:spPr>
            <a:xfrm>
              <a:off x="7098950" y="1006600"/>
              <a:ext cx="40150" cy="65000"/>
            </a:xfrm>
            <a:custGeom>
              <a:avLst/>
              <a:gdLst/>
              <a:ahLst/>
              <a:cxnLst/>
              <a:rect l="l" t="t" r="r" b="b"/>
              <a:pathLst>
                <a:path w="1606" h="2600" extrusionOk="0">
                  <a:moveTo>
                    <a:pt x="30" y="0"/>
                  </a:moveTo>
                  <a:cubicBezTo>
                    <a:pt x="24" y="871"/>
                    <a:pt x="10" y="1734"/>
                    <a:pt x="1" y="2599"/>
                  </a:cubicBezTo>
                  <a:cubicBezTo>
                    <a:pt x="537" y="2109"/>
                    <a:pt x="1075" y="1628"/>
                    <a:pt x="1606" y="1135"/>
                  </a:cubicBezTo>
                  <a:cubicBezTo>
                    <a:pt x="1038" y="820"/>
                    <a:pt x="511" y="439"/>
                    <a:pt x="3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9"/>
            <p:cNvSpPr/>
            <p:nvPr/>
          </p:nvSpPr>
          <p:spPr>
            <a:xfrm>
              <a:off x="6543374" y="772243"/>
              <a:ext cx="513575" cy="365775"/>
            </a:xfrm>
            <a:custGeom>
              <a:avLst/>
              <a:gdLst/>
              <a:ahLst/>
              <a:cxnLst/>
              <a:rect l="l" t="t" r="r" b="b"/>
              <a:pathLst>
                <a:path w="20543" h="14631" extrusionOk="0">
                  <a:moveTo>
                    <a:pt x="1" y="0"/>
                  </a:moveTo>
                  <a:cubicBezTo>
                    <a:pt x="210" y="1445"/>
                    <a:pt x="339" y="2897"/>
                    <a:pt x="393" y="4356"/>
                  </a:cubicBezTo>
                  <a:cubicBezTo>
                    <a:pt x="628" y="4450"/>
                    <a:pt x="786" y="4723"/>
                    <a:pt x="534" y="4929"/>
                  </a:cubicBezTo>
                  <a:cubicBezTo>
                    <a:pt x="499" y="4958"/>
                    <a:pt x="453" y="4989"/>
                    <a:pt x="413" y="5018"/>
                  </a:cubicBezTo>
                  <a:cubicBezTo>
                    <a:pt x="442" y="6482"/>
                    <a:pt x="373" y="7949"/>
                    <a:pt x="201" y="9402"/>
                  </a:cubicBezTo>
                  <a:cubicBezTo>
                    <a:pt x="620" y="9760"/>
                    <a:pt x="1041" y="10112"/>
                    <a:pt x="1468" y="10453"/>
                  </a:cubicBezTo>
                  <a:cubicBezTo>
                    <a:pt x="2940" y="11622"/>
                    <a:pt x="4588" y="12568"/>
                    <a:pt x="6032" y="13757"/>
                  </a:cubicBezTo>
                  <a:cubicBezTo>
                    <a:pt x="6144" y="13849"/>
                    <a:pt x="6173" y="13952"/>
                    <a:pt x="6158" y="14052"/>
                  </a:cubicBezTo>
                  <a:cubicBezTo>
                    <a:pt x="6966" y="13241"/>
                    <a:pt x="7797" y="12439"/>
                    <a:pt x="8685" y="11829"/>
                  </a:cubicBezTo>
                  <a:cubicBezTo>
                    <a:pt x="9113" y="11533"/>
                    <a:pt x="9444" y="11156"/>
                    <a:pt x="9991" y="11156"/>
                  </a:cubicBezTo>
                  <a:cubicBezTo>
                    <a:pt x="10049" y="11156"/>
                    <a:pt x="10109" y="11161"/>
                    <a:pt x="10173" y="11170"/>
                  </a:cubicBezTo>
                  <a:cubicBezTo>
                    <a:pt x="10941" y="11284"/>
                    <a:pt x="11654" y="12230"/>
                    <a:pt x="12155" y="12717"/>
                  </a:cubicBezTo>
                  <a:lnTo>
                    <a:pt x="14135" y="14631"/>
                  </a:lnTo>
                  <a:cubicBezTo>
                    <a:pt x="14144" y="14602"/>
                    <a:pt x="14158" y="14574"/>
                    <a:pt x="14178" y="14551"/>
                  </a:cubicBezTo>
                  <a:cubicBezTo>
                    <a:pt x="15410" y="13058"/>
                    <a:pt x="17047" y="11875"/>
                    <a:pt x="18505" y="10599"/>
                  </a:cubicBezTo>
                  <a:cubicBezTo>
                    <a:pt x="19184" y="10001"/>
                    <a:pt x="19863" y="9399"/>
                    <a:pt x="20542" y="8791"/>
                  </a:cubicBezTo>
                  <a:cubicBezTo>
                    <a:pt x="20402" y="8728"/>
                    <a:pt x="20313" y="8588"/>
                    <a:pt x="20316" y="8433"/>
                  </a:cubicBezTo>
                  <a:cubicBezTo>
                    <a:pt x="20322" y="5806"/>
                    <a:pt x="20276" y="3155"/>
                    <a:pt x="20522" y="539"/>
                  </a:cubicBezTo>
                  <a:lnTo>
                    <a:pt x="20522" y="539"/>
                  </a:lnTo>
                  <a:cubicBezTo>
                    <a:pt x="19599" y="550"/>
                    <a:pt x="18675" y="555"/>
                    <a:pt x="17751" y="555"/>
                  </a:cubicBezTo>
                  <a:cubicBezTo>
                    <a:pt x="11832" y="555"/>
                    <a:pt x="5904" y="34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9"/>
            <p:cNvSpPr/>
            <p:nvPr/>
          </p:nvSpPr>
          <p:spPr>
            <a:xfrm>
              <a:off x="6482400" y="1040250"/>
              <a:ext cx="233550" cy="402775"/>
            </a:xfrm>
            <a:custGeom>
              <a:avLst/>
              <a:gdLst/>
              <a:ahLst/>
              <a:cxnLst/>
              <a:rect l="l" t="t" r="r" b="b"/>
              <a:pathLst>
                <a:path w="9342" h="16111" extrusionOk="0">
                  <a:moveTo>
                    <a:pt x="393" y="1"/>
                  </a:moveTo>
                  <a:cubicBezTo>
                    <a:pt x="38" y="2995"/>
                    <a:pt x="1" y="5984"/>
                    <a:pt x="92" y="8992"/>
                  </a:cubicBezTo>
                  <a:cubicBezTo>
                    <a:pt x="138" y="10548"/>
                    <a:pt x="193" y="12101"/>
                    <a:pt x="241" y="13652"/>
                  </a:cubicBezTo>
                  <a:cubicBezTo>
                    <a:pt x="247" y="13838"/>
                    <a:pt x="325" y="15210"/>
                    <a:pt x="253" y="16110"/>
                  </a:cubicBezTo>
                  <a:cubicBezTo>
                    <a:pt x="2643" y="13523"/>
                    <a:pt x="5339" y="11187"/>
                    <a:pt x="7921" y="8792"/>
                  </a:cubicBezTo>
                  <a:cubicBezTo>
                    <a:pt x="8393" y="8359"/>
                    <a:pt x="8866" y="7875"/>
                    <a:pt x="9342" y="7394"/>
                  </a:cubicBezTo>
                  <a:lnTo>
                    <a:pt x="9342" y="7394"/>
                  </a:lnTo>
                  <a:cubicBezTo>
                    <a:pt x="9308" y="7403"/>
                    <a:pt x="9273" y="7407"/>
                    <a:pt x="9238" y="7407"/>
                  </a:cubicBezTo>
                  <a:cubicBezTo>
                    <a:pt x="9183" y="7407"/>
                    <a:pt x="9128" y="7396"/>
                    <a:pt x="9075" y="7374"/>
                  </a:cubicBezTo>
                  <a:cubicBezTo>
                    <a:pt x="5763" y="5866"/>
                    <a:pt x="2703" y="2823"/>
                    <a:pt x="419" y="53"/>
                  </a:cubicBezTo>
                  <a:cubicBezTo>
                    <a:pt x="408" y="38"/>
                    <a:pt x="405" y="15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9"/>
            <p:cNvSpPr/>
            <p:nvPr/>
          </p:nvSpPr>
          <p:spPr>
            <a:xfrm>
              <a:off x="6502600" y="1004575"/>
              <a:ext cx="60000" cy="84575"/>
            </a:xfrm>
            <a:custGeom>
              <a:avLst/>
              <a:gdLst/>
              <a:ahLst/>
              <a:cxnLst/>
              <a:rect l="l" t="t" r="r" b="b"/>
              <a:pathLst>
                <a:path w="2400" h="3383" extrusionOk="0">
                  <a:moveTo>
                    <a:pt x="2353" y="1"/>
                  </a:moveTo>
                  <a:cubicBezTo>
                    <a:pt x="1614" y="479"/>
                    <a:pt x="795" y="886"/>
                    <a:pt x="1" y="1222"/>
                  </a:cubicBezTo>
                  <a:cubicBezTo>
                    <a:pt x="780" y="1955"/>
                    <a:pt x="1574" y="2680"/>
                    <a:pt x="2382" y="3382"/>
                  </a:cubicBezTo>
                  <a:cubicBezTo>
                    <a:pt x="2399" y="2253"/>
                    <a:pt x="2393" y="1121"/>
                    <a:pt x="23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69"/>
          <p:cNvSpPr/>
          <p:nvPr/>
        </p:nvSpPr>
        <p:spPr>
          <a:xfrm rot="2006702">
            <a:off x="2072451" y="4261891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9"/>
          <p:cNvSpPr/>
          <p:nvPr/>
        </p:nvSpPr>
        <p:spPr>
          <a:xfrm>
            <a:off x="7616396" y="504555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69"/>
          <p:cNvSpPr/>
          <p:nvPr/>
        </p:nvSpPr>
        <p:spPr>
          <a:xfrm>
            <a:off x="4968300" y="4339000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Vocabulary Workshop XL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114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Pangolin</vt:lpstr>
      <vt:lpstr>Baloo 2</vt:lpstr>
      <vt:lpstr>English Vocabulary Workshop XL by Slidesgo</vt:lpstr>
      <vt:lpstr>National Polytechnic Institute Cambodia</vt:lpstr>
      <vt:lpstr>TABLE OF CONTENTS</vt:lpstr>
      <vt:lpstr>INTRODUCTION</vt:lpstr>
      <vt:lpstr>Curriculumn</vt:lpstr>
      <vt:lpstr>Admission</vt:lpstr>
      <vt:lpstr> Tuition Fee </vt:lpstr>
      <vt:lpstr>Sehedule of study</vt:lpstr>
      <vt:lpstr>CONCLUSION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Polytechnic Institute Cambodia</dc:title>
  <dc:creator>SENGHAK.CHHUN</dc:creator>
  <cp:lastModifiedBy>SENGHAK.CHHUN</cp:lastModifiedBy>
  <cp:revision>5</cp:revision>
  <dcterms:modified xsi:type="dcterms:W3CDTF">2024-02-01T08:00:28Z</dcterms:modified>
</cp:coreProperties>
</file>