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mP4cYale2vZK58nsXH1P7vT4/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3D2C84-04F0-4EB0-AC3A-7F8652C6E7CA}">
  <a:tblStyle styleId="{DA3D2C84-04F0-4EB0-AC3A-7F8652C6E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C62686-EF9A-4D20-945C-7B7EDE9B91F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4" name="Google Shape;37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6" name="Google Shape;38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7" name="Google Shape;4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mysql/mysql_datatype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syntax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onthenet.com/mysql/index.php" TargetMode="External"/><Relationship Id="rId4" Type="http://schemas.openxmlformats.org/officeDocument/2006/relationships/hyperlink" Target="https://dev.mysql.com/doc/mysql-tutorial-excerpt/8.0/en/database-us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and managing tables in MySQL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/>
        </p:nvSpPr>
        <p:spPr>
          <a:xfrm>
            <a:off x="3354117" y="2077243"/>
            <a:ext cx="64137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DATABASE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404837" y="3493462"/>
            <a:ext cx="64137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DATABASE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4190160" y="333125"/>
            <a:ext cx="437773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database</a:t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695598" y="1287044"/>
            <a:ext cx="9855199" cy="185620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1875743" y="1853101"/>
            <a:ext cx="92127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DATABASE  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database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697" y="5638094"/>
            <a:ext cx="850732" cy="9521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1397160" y="5727384"/>
            <a:ext cx="49217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create database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NOT existing?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1397160" y="6123343"/>
            <a:ext cx="617989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DATABASE </a:t>
            </a: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NOT EXISTS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5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160" y="3948358"/>
            <a:ext cx="10297340" cy="963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2891600" y="519990"/>
            <a:ext cx="697485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database to work with</a:t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1699080" y="1692572"/>
            <a:ext cx="9855199" cy="1770742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3578157" y="2224000"/>
            <a:ext cx="58272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&lt;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database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941" y="4582283"/>
            <a:ext cx="9020176" cy="84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/>
        </p:nvSpPr>
        <p:spPr>
          <a:xfrm>
            <a:off x="3655002" y="546982"/>
            <a:ext cx="475450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database</a:t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1737180" y="1869307"/>
            <a:ext cx="9855199" cy="1240064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2338840" y="2074284"/>
            <a:ext cx="89306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DATABASE  &lt;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database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/>
        </p:nvSpPr>
        <p:spPr>
          <a:xfrm>
            <a:off x="3792267" y="1924843"/>
            <a:ext cx="56065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3817626" y="4579312"/>
            <a:ext cx="50715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TABLE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1892066" y="2999440"/>
            <a:ext cx="84476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COLUMN PROPERTIES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/>
        </p:nvSpPr>
        <p:spPr>
          <a:xfrm>
            <a:off x="4215114" y="428825"/>
            <a:ext cx="34356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</a:t>
            </a: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3332822" y="1782276"/>
            <a:ext cx="5543550" cy="24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table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column1 </a:t>
            </a:r>
            <a:r>
              <a:rPr lang="en-US" sz="2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column2 </a:t>
            </a:r>
            <a:r>
              <a:rPr lang="en-US" sz="2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2513671" y="1562100"/>
            <a:ext cx="6620340" cy="30289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/>
        </p:nvSpPr>
        <p:spPr>
          <a:xfrm>
            <a:off x="3959157" y="616333"/>
            <a:ext cx="381239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table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184730" y="1701643"/>
            <a:ext cx="9855199" cy="1117757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2634454" y="1845249"/>
            <a:ext cx="72378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TABLE  &lt;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table name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17"/>
          <p:cNvGraphicFramePr/>
          <p:nvPr/>
        </p:nvGraphicFramePr>
        <p:xfrm>
          <a:off x="867446" y="961885"/>
          <a:ext cx="10763250" cy="4796267"/>
        </p:xfrm>
        <a:graphic>
          <a:graphicData uri="http://schemas.openxmlformats.org/drawingml/2006/table">
            <a:tbl>
              <a:tblPr>
                <a:noFill/>
                <a:tableStyleId>{DA3D2C84-04F0-4EB0-AC3A-7F8652C6E7CA}</a:tableStyleId>
              </a:tblPr>
              <a:tblGrid>
                <a:gridCol w="330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CHAR( fixe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Size)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FIXED length string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toto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VARCHAR(maximumSize)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VARIABLE length string - From 0 to maximumSize characters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toto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binary value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is considered as false,  other than is considered as true.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(True), yes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(False), no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42.5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date 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Format: YYYY-MM-DD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2021-06-05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time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Format: hh:mm:ss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11:45:00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date and time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Format: YYYY-MM-DD hh:mm:ss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2021-06-05 11:45:00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9" name="Google Shape;269;p17"/>
          <p:cNvSpPr txBox="1"/>
          <p:nvPr/>
        </p:nvSpPr>
        <p:spPr>
          <a:xfrm>
            <a:off x="2715801" y="97378"/>
            <a:ext cx="68937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My SQL types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3207898" y="6180412"/>
            <a:ext cx="55666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https://www.w3schools.com/mysql/mysql_datatypes.asp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446" y="6014528"/>
            <a:ext cx="510265" cy="5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1377711" y="6180412"/>
            <a:ext cx="18211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more type 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3167994" y="206287"/>
            <a:ext cx="629531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first SQL table</a:t>
            </a:r>
            <a:endParaRPr/>
          </a:p>
        </p:txBody>
      </p:sp>
      <p:graphicFrame>
        <p:nvGraphicFramePr>
          <p:cNvPr id="278" name="Google Shape;278;p18"/>
          <p:cNvGraphicFramePr/>
          <p:nvPr/>
        </p:nvGraphicFramePr>
        <p:xfrm>
          <a:off x="3944500" y="1200150"/>
          <a:ext cx="4742300" cy="2719900"/>
        </p:xfrm>
        <a:graphic>
          <a:graphicData uri="http://schemas.openxmlformats.org/drawingml/2006/table">
            <a:tbl>
              <a:tblPr firstRow="1">
                <a:noFill/>
                <a:tableStyleId>{F9C62686-EF9A-4D20-945C-7B7EDE9B91FC}</a:tableStyleId>
              </a:tblPr>
              <a:tblGrid>
                <a:gridCol w="5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u="none" strike="noStrike" cap="non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PET</a:t>
                      </a:r>
                      <a:endParaRPr/>
                    </a:p>
                  </a:txBody>
                  <a:tcPr marL="83900" marR="83900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name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owner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sex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birth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death</a:t>
                      </a:r>
                      <a:endParaRPr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VARCHAR(20)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VARCHAR(20)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CHAR(1)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DATE</a:t>
                      </a:r>
                      <a:endParaRPr/>
                    </a:p>
                  </a:txBody>
                  <a:tcPr marL="330325" marR="83900" marT="41950" marB="41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18"/>
          <p:cNvSpPr/>
          <p:nvPr/>
        </p:nvSpPr>
        <p:spPr>
          <a:xfrm>
            <a:off x="639271" y="4682248"/>
            <a:ext cx="11057429" cy="181588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name VARCHAR(20), owner VARCHAR(20), sex CHAR(1),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birth DATE, death 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1848839" y="368536"/>
            <a:ext cx="62055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nice columns properties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269263" y="2028136"/>
            <a:ext cx="7203265" cy="310854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 TABLE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Persons (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personId int 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lastName varchar(255) </a:t>
            </a:r>
            <a:r>
              <a:rPr lang="en-US" sz="2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 NULL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firstName varchar(255),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age int </a:t>
            </a:r>
            <a:r>
              <a:rPr lang="en-US" sz="28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 (20),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800">
                <a:solidFill>
                  <a:srgbClr val="F20194"/>
                </a:solidFill>
                <a:latin typeface="Consolas"/>
                <a:ea typeface="Consolas"/>
                <a:cs typeface="Consolas"/>
                <a:sym typeface="Consolas"/>
              </a:rPr>
              <a:t>PRIMARY KEY (personnId)</a:t>
            </a:r>
            <a:br>
              <a:rPr lang="en-US" sz="2800">
                <a:solidFill>
                  <a:srgbClr val="F201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8789613" y="1390484"/>
            <a:ext cx="3254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NULL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= value cannot be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= value can be null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7932327" y="5136679"/>
            <a:ext cx="25347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 rot="960152" flipH="1">
            <a:off x="5664051" y="4927495"/>
            <a:ext cx="2114427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"/>
          <p:cNvSpPr/>
          <p:nvPr/>
        </p:nvSpPr>
        <p:spPr>
          <a:xfrm rot="-1592274" flipH="1">
            <a:off x="6875114" y="2392048"/>
            <a:ext cx="2114427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 flipH="1">
            <a:off x="5358100" y="3779235"/>
            <a:ext cx="3431512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8959213" y="3756469"/>
            <a:ext cx="260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age value  is 20</a:t>
            </a:r>
            <a:endParaRPr sz="1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75359" y="2745682"/>
            <a:ext cx="216625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115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876801" y="1618568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ERD DESIGN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876801" y="3039177"/>
            <a:ext cx="1672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BASIC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876801" y="4531904"/>
            <a:ext cx="1578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C2 SQL SELECT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63739" y="5885598"/>
            <a:ext cx="25908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C2 SQL JOIN &amp; VIEWS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075611" y="1507515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075611" y="2949523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075611" y="4396229"/>
            <a:ext cx="600892" cy="60089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075611" y="5755458"/>
            <a:ext cx="600892" cy="60089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495800" y="195939"/>
            <a:ext cx="35541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Database content</a:t>
            </a:r>
            <a:endParaRPr sz="32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141616" y="1807960"/>
            <a:ext cx="903514" cy="4240143"/>
          </a:xfrm>
          <a:prstGeom prst="leftBrace">
            <a:avLst>
              <a:gd name="adj1" fmla="val 51707"/>
              <a:gd name="adj2" fmla="val 4722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16389" y="106399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- ERD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016388" y="156034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016388" y="2108407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640288" y="1247470"/>
            <a:ext cx="376100" cy="104560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016385" y="2667342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016386" y="337684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INSERT &amp; UPDATE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14309" y="2823324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058842" y="4155955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058843" y="4865459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756766" y="4311937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577000" y="554542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577001" y="6254930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74924" y="5701408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/>
        </p:nvSpPr>
        <p:spPr>
          <a:xfrm>
            <a:off x="3934883" y="342612"/>
            <a:ext cx="370466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all tables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3276600" y="1218153"/>
            <a:ext cx="5021237" cy="1135517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382225" y="1472582"/>
            <a:ext cx="314701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 TABLES;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830" y="3964666"/>
            <a:ext cx="7378774" cy="249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2505441" y="1254433"/>
            <a:ext cx="7474838" cy="101613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3411352" y="1471796"/>
            <a:ext cx="487505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DESCRIBE tablename;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2594475" y="261456"/>
            <a:ext cx="73858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structure of a table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0937" y="4104169"/>
            <a:ext cx="8449913" cy="27538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/>
          <p:nvPr/>
        </p:nvSpPr>
        <p:spPr>
          <a:xfrm>
            <a:off x="4270116" y="3672813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3503088" y="2740482"/>
            <a:ext cx="15550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type of your column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2491529" y="3623058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1497926" y="3002341"/>
            <a:ext cx="18562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 of your table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3459971" y="365538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5646081" y="3695336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4958198" y="2699728"/>
            <a:ext cx="18229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can take NULL values or not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6742300" y="3731093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6627682" y="2542845"/>
            <a:ext cx="8857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a KEY column or not</a:t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7942781" y="3607465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742246" y="2644410"/>
            <a:ext cx="885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value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/>
        </p:nvSpPr>
        <p:spPr>
          <a:xfrm>
            <a:off x="3774537" y="59166"/>
            <a:ext cx="472732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table column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3774537" y="1221580"/>
            <a:ext cx="653415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varchar(255)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3069689" y="1058554"/>
            <a:ext cx="6838950" cy="16192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 rot="10800000" flipH="1">
            <a:off x="5088988" y="2330692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 rot="10800000" flipH="1">
            <a:off x="7422612" y="2330692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4895339" y="3463750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7098762" y="3463750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37" y="4610100"/>
            <a:ext cx="7225822" cy="2096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/>
          <p:nvPr/>
        </p:nvSpPr>
        <p:spPr>
          <a:xfrm rot="4263422" flipH="1">
            <a:off x="9251079" y="6004839"/>
            <a:ext cx="382085" cy="5961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9786084" y="5785900"/>
            <a:ext cx="24059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column added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/>
        </p:nvSpPr>
        <p:spPr>
          <a:xfrm>
            <a:off x="2963486" y="198205"/>
            <a:ext cx="550830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table column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2553069" y="1545537"/>
            <a:ext cx="683540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MODIFY </a:t>
            </a:r>
            <a:r>
              <a:rPr lang="en-US" sz="3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varchar(140)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2298163" y="1363721"/>
            <a:ext cx="6838950" cy="16192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 rot="10800000" flipH="1">
            <a:off x="4317462" y="2635859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 rot="10800000" flipH="1">
            <a:off x="6651086" y="2635859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4123813" y="3768917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6327236" y="3768917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 rot="4263422" flipH="1">
            <a:off x="9644906" y="6053578"/>
            <a:ext cx="382085" cy="5961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10106173" y="5893585"/>
            <a:ext cx="21595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modified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928" y="4707078"/>
            <a:ext cx="7333698" cy="210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/>
        </p:nvSpPr>
        <p:spPr>
          <a:xfrm>
            <a:off x="3250237" y="410312"/>
            <a:ext cx="567873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table column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3467951" y="1572726"/>
            <a:ext cx="653415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</a:t>
            </a:r>
            <a:r>
              <a:rPr lang="en-US" sz="3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763103" y="1409700"/>
            <a:ext cx="6838950" cy="16192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/>
          <p:nvPr/>
        </p:nvSpPr>
        <p:spPr>
          <a:xfrm rot="10800000" flipH="1">
            <a:off x="4782402" y="2681838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4588753" y="3814896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 rot="4263422" flipH="1">
            <a:off x="9251079" y="6004839"/>
            <a:ext cx="382085" cy="5961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9442121" y="5523346"/>
            <a:ext cx="28147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email removed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090" y="5151577"/>
            <a:ext cx="8106498" cy="169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/>
        </p:nvSpPr>
        <p:spPr>
          <a:xfrm>
            <a:off x="2963486" y="198205"/>
            <a:ext cx="535569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primary key 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2553069" y="1545537"/>
            <a:ext cx="6835406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PRIMARY KEY,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PRIMARY KEY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(Age);</a:t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2298163" y="1363720"/>
            <a:ext cx="6838950" cy="2279365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 rot="4888762" flipH="1">
            <a:off x="8205251" y="1007031"/>
            <a:ext cx="422784" cy="23549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 rot="6281614" flipH="1">
            <a:off x="8630830" y="2542046"/>
            <a:ext cx="382085" cy="153444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9643381" y="3363794"/>
            <a:ext cx="19050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new PK</a:t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696" y="4624500"/>
            <a:ext cx="8916151" cy="19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9612464" y="1585559"/>
            <a:ext cx="251818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previous PK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0194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2539999" y="1225421"/>
            <a:ext cx="84697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Create the following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26"/>
          <p:cNvGraphicFramePr/>
          <p:nvPr/>
        </p:nvGraphicFramePr>
        <p:xfrm>
          <a:off x="2540000" y="2416791"/>
          <a:ext cx="7605475" cy="2522850"/>
        </p:xfrm>
        <a:graphic>
          <a:graphicData uri="http://schemas.openxmlformats.org/drawingml/2006/table">
            <a:tbl>
              <a:tblPr firstRow="1">
                <a:noFill/>
                <a:tableStyleId>{F9C62686-EF9A-4D20-945C-7B7EDE9B91FC}</a:tableStyleId>
              </a:tblPr>
              <a:tblGrid>
                <a:gridCol w="87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1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u="none" strike="noStrike" cap="non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Employee</a:t>
                      </a:r>
                      <a:endParaRPr/>
                    </a:p>
                  </a:txBody>
                  <a:tcPr marL="83900" marR="83900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u="none" strike="noStrike" cap="none">
                          <a:solidFill>
                            <a:srgbClr val="F20194"/>
                          </a:solidFill>
                        </a:rPr>
                        <a:t>PK</a:t>
                      </a:r>
                      <a:endParaRPr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employeeID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firstName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sex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birth</a:t>
                      </a:r>
                      <a:endParaRPr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VARCHAR(200)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CHAR(1)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20194"/>
                          </a:solidFill>
                        </a:rPr>
                        <a:t>NOT NULL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20194"/>
                          </a:solidFill>
                        </a:rPr>
                        <a:t>NOT NULL</a:t>
                      </a:r>
                      <a:endParaRPr sz="2400" u="none" strike="noStrike" cap="none">
                        <a:solidFill>
                          <a:srgbClr val="F20194"/>
                        </a:solidFill>
                      </a:endParaRPr>
                    </a:p>
                  </a:txBody>
                  <a:tcPr marL="330325" marR="83900" marT="41950" marB="41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2" name="Google Shape;382;p26"/>
          <p:cNvSpPr txBox="1"/>
          <p:nvPr/>
        </p:nvSpPr>
        <p:spPr>
          <a:xfrm>
            <a:off x="2634635" y="5269267"/>
            <a:ext cx="7083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show the result of your table creation</a:t>
            </a:r>
            <a:endParaRPr sz="32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7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0194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493838" y="1607334"/>
            <a:ext cx="6603413" cy="3785611"/>
          </a:xfrm>
          <a:prstGeom prst="rect">
            <a:avLst/>
          </a:prstGeom>
          <a:noFill/>
          <a:ln w="9525" cap="flat" cmpd="sng">
            <a:solidFill>
              <a:srgbClr val="833C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taskId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(11) </a:t>
            </a:r>
            <a:r>
              <a:rPr lang="en-US" sz="20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lang="en-US" sz="2000" dirty="0"/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subject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EATE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tasks (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(45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startDate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rgbClr val="F2019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"2021-06-11",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endDate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description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 </a:t>
            </a:r>
            <a:r>
              <a:rPr lang="en-US" sz="20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PRIMARY KEY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taskId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392" name="Google Shape;392;p27"/>
          <p:cNvSpPr txBox="1"/>
          <p:nvPr/>
        </p:nvSpPr>
        <p:spPr>
          <a:xfrm>
            <a:off x="7363998" y="2345998"/>
            <a:ext cx="461404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columns of the table tasks?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column is the primary key?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type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NULL or not?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NULL or not?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default value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/>
        </p:nvSpPr>
        <p:spPr>
          <a:xfrm>
            <a:off x="4738913" y="525844"/>
            <a:ext cx="38940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Activity (correction)</a:t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571062" y="2437900"/>
            <a:ext cx="1085718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Q1) The columns are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task_id, varchar, start_date, end_date, dexcription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Q2) We have the statement “PRIMAY KEY(task_id)”, so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task_id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primary key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Q3) 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 is a string which maximum length is 45 characters because we have ”subject varchar(45)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NULL because we indicate NULL next to the data 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Q6) The default value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2021-06-11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/>
        </p:nvSpPr>
        <p:spPr>
          <a:xfrm>
            <a:off x="2653049" y="2400407"/>
            <a:ext cx="742664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https://www.w3schools.com/sql/sql_syntax.asp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https://dev.mysql.com/doc/mysql-tutorial-excerpt/8.0/en/database-use.html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https://www.techonthenet.com/mysql/index.php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043454" y="600927"/>
            <a:ext cx="38940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GOOD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052595" y="1679760"/>
            <a:ext cx="852015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database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database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database</a:t>
            </a:r>
            <a:endParaRPr/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table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columns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/>
        </p:nvSpPr>
        <p:spPr>
          <a:xfrm>
            <a:off x="2357395" y="1679760"/>
            <a:ext cx="852015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database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database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database</a:t>
            </a:r>
            <a:endParaRPr/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table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columns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3226053" y="385691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KEY WORDS !!!!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291788" y="3224745"/>
            <a:ext cx="21444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4649273" y="2149605"/>
            <a:ext cx="25758" cy="2369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4"/>
          <p:cNvSpPr txBox="1"/>
          <p:nvPr/>
        </p:nvSpPr>
        <p:spPr>
          <a:xfrm>
            <a:off x="1286458" y="3224745"/>
            <a:ext cx="21444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4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866790" y="3224071"/>
            <a:ext cx="15135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8332422" y="2148931"/>
            <a:ext cx="25758" cy="2369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875764" y="4532197"/>
            <a:ext cx="312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TABLE, A DATABASE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4997003" y="4532197"/>
            <a:ext cx="2091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COLUMN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8770513" y="4517477"/>
            <a:ext cx="292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 DATABASE, A TABLE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5022" y="1892356"/>
            <a:ext cx="977118" cy="9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1695" y="1956750"/>
            <a:ext cx="848329" cy="84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8786" y="2148931"/>
            <a:ext cx="957723" cy="100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7157" y="1700065"/>
            <a:ext cx="1057508" cy="10575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4146484" y="2380252"/>
            <a:ext cx="3335627" cy="377871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373546" y="125410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 flipH="1">
            <a:off x="5668736" y="3805480"/>
            <a:ext cx="1048" cy="711916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153;p5"/>
          <p:cNvCxnSpPr/>
          <p:nvPr/>
        </p:nvCxnSpPr>
        <p:spPr>
          <a:xfrm rot="10800000">
            <a:off x="6056946" y="3805479"/>
            <a:ext cx="1048" cy="711916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Google Shape;154;p5"/>
          <p:cNvSpPr txBox="1"/>
          <p:nvPr/>
        </p:nvSpPr>
        <p:spPr>
          <a:xfrm>
            <a:off x="2001485" y="316018"/>
            <a:ext cx="94511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connect to a </a:t>
            </a: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database system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5073041" y="4619139"/>
            <a:ext cx="1661050" cy="1438084"/>
          </a:xfrm>
          <a:prstGeom prst="roundRect">
            <a:avLst>
              <a:gd name="adj" fmla="val 1795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5231958" y="4695806"/>
            <a:ext cx="13580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6844" y="5401953"/>
            <a:ext cx="461154" cy="45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4492" y="4460946"/>
            <a:ext cx="547083" cy="54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1575" y="5404770"/>
            <a:ext cx="743596" cy="4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4648112" y="3140128"/>
            <a:ext cx="23323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QUERRIES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/>
        </p:nvSpPr>
        <p:spPr>
          <a:xfrm>
            <a:off x="3827529" y="598068"/>
            <a:ext cx="43119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751720" y="4213065"/>
            <a:ext cx="293011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language to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743320" y="1995434"/>
            <a:ext cx="989758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relational database </a:t>
            </a: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system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(RDMS) 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93" y="50486"/>
            <a:ext cx="2049374" cy="125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3673432" y="3207084"/>
            <a:ext cx="640097" cy="2427999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4227055" y="3590147"/>
            <a:ext cx="144260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203968" y="4144104"/>
            <a:ext cx="209675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203966" y="4801684"/>
            <a:ext cx="209675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6266890" y="4026648"/>
            <a:ext cx="566670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 relational database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/>
        </p:nvSpPr>
        <p:spPr>
          <a:xfrm>
            <a:off x="4476659" y="467924"/>
            <a:ext cx="43119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8A07"/>
                </a:solidFill>
                <a:latin typeface="Calibri"/>
                <a:ea typeface="Calibri"/>
                <a:cs typeface="Calibri"/>
                <a:sym typeface="Calibri"/>
              </a:rPr>
              <a:t>XAMPP</a:t>
            </a:r>
            <a:r>
              <a:rPr lang="en-US" sz="4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893468" y="1778047"/>
            <a:ext cx="111468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XAMPP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 CROSS PLATFORM application </a:t>
            </a: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many services: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508" y="3214777"/>
            <a:ext cx="2301300" cy="2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 txBox="1"/>
          <p:nvPr/>
        </p:nvSpPr>
        <p:spPr>
          <a:xfrm>
            <a:off x="2926808" y="3678992"/>
            <a:ext cx="188031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4074280" y="3180242"/>
            <a:ext cx="373487" cy="2853239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5926" y="3193385"/>
            <a:ext cx="1298625" cy="9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124" y="4232471"/>
            <a:ext cx="1406740" cy="86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7156266" y="4509452"/>
            <a:ext cx="28454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MySQL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7156266" y="3386604"/>
            <a:ext cx="34602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HTTP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45926" y="5436131"/>
            <a:ext cx="1492067" cy="804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7156266" y="5457488"/>
            <a:ext cx="31252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3299674" y="97873"/>
            <a:ext cx="66558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connect to the 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RDMS 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512461" y="1319352"/>
            <a:ext cx="414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ACTIVATE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674" y="2445133"/>
            <a:ext cx="6911126" cy="396845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277591" y="1297508"/>
            <a:ext cx="414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RUN XAMPP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8"/>
          <p:cNvCxnSpPr/>
          <p:nvPr/>
        </p:nvCxnSpPr>
        <p:spPr>
          <a:xfrm>
            <a:off x="1762044" y="2129858"/>
            <a:ext cx="1428750" cy="839830"/>
          </a:xfrm>
          <a:prstGeom prst="straightConnector1">
            <a:avLst/>
          </a:prstGeom>
          <a:noFill/>
          <a:ln w="76200" cap="flat" cmpd="sng">
            <a:solidFill>
              <a:srgbClr val="F2019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8"/>
          <p:cNvCxnSpPr/>
          <p:nvPr/>
        </p:nvCxnSpPr>
        <p:spPr>
          <a:xfrm>
            <a:off x="5334000" y="1904087"/>
            <a:ext cx="1293610" cy="1848694"/>
          </a:xfrm>
          <a:prstGeom prst="straightConnector1">
            <a:avLst/>
          </a:prstGeom>
          <a:noFill/>
          <a:ln w="76200" cap="flat" cmpd="sng">
            <a:solidFill>
              <a:srgbClr val="F2019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152400" y="2142291"/>
            <a:ext cx="11677650" cy="120015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361950" y="2325091"/>
            <a:ext cx="52563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-U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–u root</a:t>
            </a:r>
            <a:endParaRPr sz="4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066800" y="343352"/>
            <a:ext cx="1112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a terminal and run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6122947" y="5230131"/>
            <a:ext cx="149489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</a:t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7827393" y="5056135"/>
            <a:ext cx="419100" cy="82504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8333632" y="4918560"/>
            <a:ext cx="172476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= root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8246493" y="5426331"/>
            <a:ext cx="362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= </a:t>
            </a:r>
            <a:r>
              <a:rPr lang="en-US" sz="25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password</a:t>
            </a:r>
            <a:endParaRPr dirty="0"/>
          </a:p>
        </p:txBody>
      </p:sp>
      <p:sp>
        <p:nvSpPr>
          <p:cNvPr id="210" name="Google Shape;210;p9"/>
          <p:cNvSpPr/>
          <p:nvPr/>
        </p:nvSpPr>
        <p:spPr>
          <a:xfrm rot="10800000" flipH="1">
            <a:off x="10058400" y="3135927"/>
            <a:ext cx="990600" cy="16670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1230</Words>
  <Application>Microsoft Office PowerPoint</Application>
  <PresentationFormat>Widescreen</PresentationFormat>
  <Paragraphs>284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SENGHAK.CHHUN</cp:lastModifiedBy>
  <cp:revision>5</cp:revision>
  <dcterms:created xsi:type="dcterms:W3CDTF">2021-06-11T04:04:33Z</dcterms:created>
  <dcterms:modified xsi:type="dcterms:W3CDTF">2024-01-09T05:40:07Z</dcterms:modified>
</cp:coreProperties>
</file>