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481" y="5331098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8071" y="5575159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81" y="386290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28071" y="4106967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33149" y="2450652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54221" y="2720471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OrderDetail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28078" y="85956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55025" y="110362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92485" y="553366"/>
            <a:ext cx="824817" cy="67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9562" y="328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20899" y="255700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Shipper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29535" y="3782102"/>
            <a:ext cx="1764407" cy="10045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27608" y="85956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3" name="Straight Connector 2"/>
          <p:cNvCxnSpPr>
            <a:stCxn id="15" idx="0"/>
            <a:endCxn id="17" idx="1"/>
          </p:cNvCxnSpPr>
          <p:nvPr/>
        </p:nvCxnSpPr>
        <p:spPr>
          <a:xfrm flipV="1">
            <a:off x="3715353" y="1361840"/>
            <a:ext cx="1812725" cy="108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881618">
            <a:off x="3458502" y="2042255"/>
            <a:ext cx="701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881618">
            <a:off x="4970319" y="1154195"/>
            <a:ext cx="701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6406685" y="4908723"/>
            <a:ext cx="3596" cy="42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81618">
            <a:off x="6122947" y="4682635"/>
            <a:ext cx="701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9881618">
            <a:off x="6100437" y="5079575"/>
            <a:ext cx="701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cxnSp>
        <p:nvCxnSpPr>
          <p:cNvPr id="32" name="Straight Connector 31"/>
          <p:cNvCxnSpPr>
            <a:endCxn id="30" idx="1"/>
          </p:cNvCxnSpPr>
          <p:nvPr/>
        </p:nvCxnSpPr>
        <p:spPr>
          <a:xfrm flipV="1">
            <a:off x="7311876" y="4284379"/>
            <a:ext cx="817659" cy="8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881618">
            <a:off x="7081514" y="4094505"/>
            <a:ext cx="701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21419154">
            <a:off x="7871272" y="4078163"/>
            <a:ext cx="518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 flipV="1">
            <a:off x="6956233" y="2856572"/>
            <a:ext cx="938100" cy="7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94333" y="2671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6684" y="353260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10</cp:revision>
  <dcterms:created xsi:type="dcterms:W3CDTF">2021-07-29T09:07:57Z</dcterms:created>
  <dcterms:modified xsi:type="dcterms:W3CDTF">2024-01-19T06:08:07Z</dcterms:modified>
</cp:coreProperties>
</file>