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0" r:id="rId4"/>
    <p:sldId id="263" r:id="rId5"/>
    <p:sldId id="256" r:id="rId6"/>
    <p:sldId id="259" r:id="rId7"/>
    <p:sldId id="258" r:id="rId8"/>
    <p:sldId id="269" r:id="rId9"/>
    <p:sldId id="268" r:id="rId10"/>
    <p:sldId id="260" r:id="rId11"/>
    <p:sldId id="266" r:id="rId12"/>
    <p:sldId id="261" r:id="rId13"/>
    <p:sldId id="262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6704-5E2A-4CE5-A9F4-0F69DB0A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2E788-E612-4FCD-A7A5-843A00B0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E646-38F6-4F75-8FF4-C75B36DF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2F22-80A4-4633-8298-72CB0F7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1967-C38D-4DB0-A62A-04A26DE0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22A6-34D6-445D-9760-451CEFC2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ED6D-56DF-4439-A568-AF83CAC7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8663-5D53-41DB-8CC7-6D65DD4B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C947-77CB-4DEB-AA25-888F278D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E032-DA88-4232-AD72-0B51296F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C25C6-96F5-43F5-BF4C-989DF3D07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F58C6-034C-42C3-BD88-306163815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BD20-33D8-43B2-BC0F-636ECBC1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F3C3-ECA0-44DB-A366-4B16DD1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54A4-CC6F-43BF-B33E-0BF71D5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0DD4-A308-4EEB-9F0A-23A82478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7FE3-B561-4FEF-BE69-458EE57B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9E39-E4C9-4A0B-BCFD-86FAA5DB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2CD0-FCD3-4F32-B45A-8E1459F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A65D-CDA2-419E-B17A-2E0EAD2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D97A-C335-488C-8C73-491BB634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E457-AA04-4A0A-9FD0-05D8BF39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CC1B-87C7-422B-923F-F49F691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1EB1-A159-4E57-BEEA-831C8DA3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16F6-46AB-4B75-9674-915FDF1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18EB-85E1-41FF-9B02-115C09B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579C-B3B4-4BAD-9D70-CD5CC8DD2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83411-7858-4876-BC93-52C422CF1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8D57E-EEEF-4476-9727-AC7462C0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1CA33-C592-4D1F-88E4-EB862876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5E4E0-DFAD-4B44-A1C6-A8030342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9EF0-6CD7-46CF-A3DB-38831A65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699D-78B3-4294-85E6-92A77AAF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5C13-6A0B-4192-820F-87DC4330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E669F-F109-47B2-9CFE-01AADA54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FFF34-7E67-4CAB-89BB-059E4CD75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FD670-ADD2-4ABA-8313-13495FC4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060ED-EBB9-4A9F-8AD9-FF8881FB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10751-122E-42A5-8BF0-4ED4B9B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3053-E85F-44B7-93D3-D3BF2211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AC766-3A1E-4536-BD42-61BB894B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B18D-36C9-4310-B26F-7B1747AB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5112F-6953-499F-8197-CCD22DEE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23841-6116-4F0B-B22D-DDD07F39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4C239-D738-4FC4-8B59-9D3545FB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02873-C548-4C40-A535-F72415F1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C253-F8C9-49E2-B2C4-FA65503A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9E31-C135-44B8-BFD9-CC692C08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A5648-E080-45C9-8A98-DBA0F907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5F2C4-0327-4965-B980-9ECB9171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6DD03-BAD0-44CD-B4C1-ABC20875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3588-776E-4D08-ADA6-DF04825E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3A7D-E890-4F28-9BA5-3E36FF9B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6A1CA-14C5-4A33-8AE5-15F7E2470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4EE3F-5201-499E-8429-E34F0C0F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7956-67E5-403E-B40B-655316BE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B415B-EC42-49D3-9E43-648EB800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A571-575D-47C7-AE8E-9B1B669F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9C1C2-22FF-4C7B-823B-BE77F64D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74F4-D80B-4743-976C-22810BBF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D176-7EA7-4212-A8A7-29D10AE82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C6C9-AFD5-447F-B7B8-DC03F890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65A5-4779-4FC1-951A-8A6996F29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BAA970-8DE9-4378-9ED3-2448533A3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671" y="2263187"/>
            <a:ext cx="4434594" cy="175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D833F-2DBC-41DE-BDAE-0CCB729C0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8" y="2418116"/>
            <a:ext cx="3978157" cy="17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E937FC5-D3F8-4FED-BDAE-2C37BE604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8831"/>
            <a:ext cx="5406614" cy="2340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99DC3-4571-49CF-B32F-628AEE861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26" y="2330864"/>
            <a:ext cx="3893870" cy="21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AB91E5-9E2D-4F99-9F29-294FDEFFD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455" y="2394314"/>
            <a:ext cx="5764113" cy="206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AC813-5945-4600-87A7-A100CD304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85" y="2575463"/>
            <a:ext cx="4804871" cy="14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30AE3-80F8-489C-896A-6EFAE0E01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588109"/>
            <a:ext cx="5344354" cy="1240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C8867-4DB4-463D-A485-A9C453133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218" y="2588109"/>
            <a:ext cx="5693703" cy="15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B56F45-6136-466E-BAAD-8E597082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85" y="2617131"/>
            <a:ext cx="5566565" cy="2022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742B09-A082-47D8-857C-E58B7BA70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8" y="2696387"/>
            <a:ext cx="5099845" cy="17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5BB6C0-62FC-49B9-B629-6CAE473E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48" y="2121296"/>
            <a:ext cx="4970192" cy="2921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7E9EF-5625-47A0-9E07-1EF6F090B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79" y="2368495"/>
            <a:ext cx="4553129" cy="25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0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7B3725-01DA-43A4-848D-4579A424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62" y="2118093"/>
            <a:ext cx="4741705" cy="3013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1242D-6474-4F7F-8838-5F649417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188" y="2118093"/>
            <a:ext cx="4308619" cy="315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3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654459-CFC2-421E-AB48-6637633EBA79}"/>
              </a:ext>
            </a:extLst>
          </p:cNvPr>
          <p:cNvSpPr txBox="1"/>
          <p:nvPr/>
        </p:nvSpPr>
        <p:spPr>
          <a:xfrm>
            <a:off x="753962" y="3242677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98D7A-69E8-48C8-8F37-7DA45D778987}"/>
              </a:ext>
            </a:extLst>
          </p:cNvPr>
          <p:cNvSpPr txBox="1"/>
          <p:nvPr/>
        </p:nvSpPr>
        <p:spPr>
          <a:xfrm>
            <a:off x="2547268" y="3238346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or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39B6A-947D-41C7-A0AE-787892824D5C}"/>
              </a:ext>
            </a:extLst>
          </p:cNvPr>
          <p:cNvSpPr txBox="1"/>
          <p:nvPr/>
        </p:nvSpPr>
        <p:spPr>
          <a:xfrm>
            <a:off x="3912247" y="3238346"/>
            <a:ext cx="91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not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C85A6-AB16-465D-AEFB-519B5940693E}"/>
              </a:ext>
            </a:extLst>
          </p:cNvPr>
          <p:cNvSpPr txBox="1"/>
          <p:nvPr/>
        </p:nvSpPr>
        <p:spPr>
          <a:xfrm>
            <a:off x="6709983" y="3201564"/>
            <a:ext cx="906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&amp;&amp;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FEA35-D842-4087-A922-A6402479F34F}"/>
              </a:ext>
            </a:extLst>
          </p:cNvPr>
          <p:cNvSpPr txBox="1"/>
          <p:nvPr/>
        </p:nvSpPr>
        <p:spPr>
          <a:xfrm>
            <a:off x="8503289" y="3197233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||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F1CF9-1C63-42D7-9045-E0C3DEE387B0}"/>
              </a:ext>
            </a:extLst>
          </p:cNvPr>
          <p:cNvSpPr txBox="1"/>
          <p:nvPr/>
        </p:nvSpPr>
        <p:spPr>
          <a:xfrm>
            <a:off x="10334429" y="3242677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!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0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17A3F0-46D7-4D90-BF18-793AFE3C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91" y="2186103"/>
            <a:ext cx="4693407" cy="3902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84643-63DF-4618-87E0-CFBA37282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2" y="2067372"/>
            <a:ext cx="4257582" cy="39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33AE8-2604-4226-9CFF-A85C1F8C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2" y="2039767"/>
            <a:ext cx="3911227" cy="138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49040-92D5-411A-B4F1-D9450246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31" y="1815482"/>
            <a:ext cx="5481543" cy="4417330"/>
          </a:xfrm>
          <a:prstGeom prst="rect">
            <a:avLst/>
          </a:prstGeom>
        </p:spPr>
      </p:pic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0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914143" y="345153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21686-C132-4605-B5D7-FD528691E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9317"/>
            <a:ext cx="5296234" cy="1612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C9EFD5-9450-4C8A-BAC9-3F763B925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917" y="2239589"/>
            <a:ext cx="5372431" cy="17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6121961" y="359007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974CF0-7876-40F0-BA93-4F69DC3D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9" y="2318203"/>
            <a:ext cx="4607316" cy="2049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38005-250B-414D-877B-C9AE73288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211" y="2318203"/>
            <a:ext cx="5048509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AB246B-8865-4A41-B392-9F4CE184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622" y="2333245"/>
            <a:ext cx="4043078" cy="1960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C4AAD-CF52-4B89-AAB8-9F48229CA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67" y="2333245"/>
            <a:ext cx="3761320" cy="18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833B80-E211-49DE-975F-DA656799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88" y="2404325"/>
            <a:ext cx="4806443" cy="2512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BF3DD-857E-48F5-AB55-5415FD29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877" y="2286780"/>
            <a:ext cx="4370290" cy="24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2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5E1533-C6BC-434E-B59A-9FFC890C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359" y="2056698"/>
            <a:ext cx="6407479" cy="450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7A195B-FC5A-4B05-B9A9-340AD9BF9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64" y="1969081"/>
            <a:ext cx="5150115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SENGHAK.CHHUN</cp:lastModifiedBy>
  <cp:revision>11</cp:revision>
  <dcterms:created xsi:type="dcterms:W3CDTF">2021-03-09T06:02:47Z</dcterms:created>
  <dcterms:modified xsi:type="dcterms:W3CDTF">2023-10-31T12:27:50Z</dcterms:modified>
</cp:coreProperties>
</file>