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23" r:id="rId2"/>
    <p:sldId id="344" r:id="rId3"/>
    <p:sldId id="426" r:id="rId4"/>
    <p:sldId id="417" r:id="rId5"/>
    <p:sldId id="427" r:id="rId6"/>
    <p:sldId id="428" r:id="rId7"/>
    <p:sldId id="424" r:id="rId8"/>
    <p:sldId id="436" r:id="rId9"/>
    <p:sldId id="435" r:id="rId10"/>
    <p:sldId id="437" r:id="rId11"/>
    <p:sldId id="425" r:id="rId12"/>
    <p:sldId id="442" r:id="rId13"/>
    <p:sldId id="429" r:id="rId14"/>
    <p:sldId id="439" r:id="rId15"/>
    <p:sldId id="440" r:id="rId16"/>
    <p:sldId id="414" r:id="rId17"/>
    <p:sldId id="430" r:id="rId18"/>
    <p:sldId id="431" r:id="rId19"/>
    <p:sldId id="432" r:id="rId20"/>
    <p:sldId id="433" r:id="rId21"/>
    <p:sldId id="441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BB142"/>
    <a:srgbClr val="2D72B1"/>
    <a:srgbClr val="FF09AD"/>
    <a:srgbClr val="EA2227"/>
    <a:srgbClr val="FC0C67"/>
    <a:srgbClr val="1EBAEA"/>
    <a:srgbClr val="F40000"/>
    <a:srgbClr val="0308DB"/>
    <a:srgbClr val="0094D2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94" autoAdjust="0"/>
    <p:restoredTop sz="86799" autoAdjust="0"/>
  </p:normalViewPr>
  <p:slideViewPr>
    <p:cSldViewPr snapToGrid="0">
      <p:cViewPr varScale="1">
        <p:scale>
          <a:sx n="40" d="100"/>
          <a:sy n="40" d="100"/>
        </p:scale>
        <p:origin x="1236" y="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C30A4-B294-4876-8825-115EA0AB4A01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4F61A-904C-4097-8507-38B60486C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07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79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82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7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effectLst/>
                <a:latin typeface="+mn-lt"/>
                <a:ea typeface="+mn-ea"/>
                <a:cs typeface="+mn-cs"/>
              </a:rPr>
              <a:t>They</a:t>
            </a:r>
            <a:r>
              <a:rPr lang="en-US" sz="1200" baseline="0" dirty="0">
                <a:effectLst/>
                <a:latin typeface="+mn-lt"/>
                <a:ea typeface="+mn-ea"/>
                <a:cs typeface="+mn-cs"/>
              </a:rPr>
              <a:t> open the activity 2 and complete the word</a:t>
            </a:r>
            <a:endParaRPr lang="en-US" sz="12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r>
              <a:rPr lang="en-US" dirty="0"/>
              <a:t>ANSWERS</a:t>
            </a:r>
          </a:p>
          <a:p>
            <a:r>
              <a:rPr lang="en-US" dirty="0"/>
              <a:t>Q1 : elements are organized as containers (div contain p and buttons…)</a:t>
            </a:r>
          </a:p>
          <a:p>
            <a:r>
              <a:rPr lang="en-US" dirty="0"/>
              <a:t>Q2 : the identifiers can be the class (some items have the same class example : title) or the id (an id is unique)</a:t>
            </a:r>
          </a:p>
          <a:p>
            <a:r>
              <a:rPr lang="en-US" dirty="0"/>
              <a:t>They are used in CSS for the style, but they can also be used by </a:t>
            </a:r>
            <a:r>
              <a:rPr lang="en-US" dirty="0" err="1"/>
              <a:t>javascript</a:t>
            </a:r>
            <a:r>
              <a:rPr lang="en-US" dirty="0"/>
              <a:t> </a:t>
            </a:r>
          </a:p>
          <a:p>
            <a:r>
              <a:rPr lang="en-US" dirty="0"/>
              <a:t>Q3 : if you delete a container, everything that is contained by it is deleted too. </a:t>
            </a:r>
          </a:p>
          <a:p>
            <a:endParaRPr lang="en-US" dirty="0"/>
          </a:p>
          <a:p>
            <a:r>
              <a:rPr lang="en-US" dirty="0"/>
              <a:t>------------------------------------------</a:t>
            </a:r>
          </a:p>
          <a:p>
            <a:r>
              <a:rPr lang="en-US" dirty="0"/>
              <a:t>Show the html code in the dev tools, and ask what are all the class for. </a:t>
            </a:r>
          </a:p>
          <a:p>
            <a:r>
              <a:rPr lang="en-US" dirty="0"/>
              <a:t>-&gt; they are used as reference so that </a:t>
            </a:r>
            <a:r>
              <a:rPr lang="en-US" dirty="0" err="1"/>
              <a:t>css</a:t>
            </a:r>
            <a:r>
              <a:rPr lang="en-US" dirty="0"/>
              <a:t> may use it, but also </a:t>
            </a:r>
            <a:r>
              <a:rPr lang="en-US" dirty="0" err="1"/>
              <a:t>js</a:t>
            </a:r>
            <a:r>
              <a:rPr lang="en-US" dirty="0"/>
              <a:t> !</a:t>
            </a:r>
          </a:p>
          <a:p>
            <a:r>
              <a:rPr lang="en-US" dirty="0"/>
              <a:t>-&gt; build a parallel between </a:t>
            </a:r>
            <a:r>
              <a:rPr lang="en-US" dirty="0" err="1"/>
              <a:t>css</a:t>
            </a:r>
            <a:r>
              <a:rPr lang="en-US" dirty="0"/>
              <a:t> and </a:t>
            </a:r>
            <a:r>
              <a:rPr lang="en-US" dirty="0" err="1"/>
              <a:t>js</a:t>
            </a:r>
            <a:r>
              <a:rPr lang="en-US" dirty="0"/>
              <a:t> : placement in the Document, but also reference to objects.</a:t>
            </a:r>
          </a:p>
          <a:p>
            <a:endParaRPr lang="en-US" dirty="0"/>
          </a:p>
          <a:p>
            <a:r>
              <a:rPr lang="en-US" dirty="0"/>
              <a:t>-&gt; end by describing the content of the page in order of DOM hierarchy </a:t>
            </a:r>
          </a:p>
          <a:p>
            <a:endParaRPr lang="en-US" dirty="0"/>
          </a:p>
          <a:p>
            <a:r>
              <a:rPr lang="en-US" dirty="0"/>
              <a:t>•Document</a:t>
            </a:r>
          </a:p>
          <a:p>
            <a:r>
              <a:rPr lang="en-US" dirty="0"/>
              <a:t>•header/body</a:t>
            </a:r>
          </a:p>
          <a:p>
            <a:r>
              <a:rPr lang="en-US" dirty="0"/>
              <a:t>• each header/body have their div, paragraphs</a:t>
            </a:r>
          </a:p>
          <a:p>
            <a:r>
              <a:rPr lang="en-US" dirty="0"/>
              <a:t>• each div contains paragraph or Images…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11495-495C-46F7-80CA-9EEC9D6E777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6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51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10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0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24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12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77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31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93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884B-4896-48DC-A1F9-EE0BFE6E95B4}" type="datetime1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5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AC20-8DCE-4A6C-BE99-E74AB6BC814A}" type="datetime1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09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1D7C-B5BC-478E-8BC8-B2D922BAAA50}" type="datetime1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78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B67A-4F87-47D8-8A97-4E0390F3C5FA}" type="datetime1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37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C325-9FD9-4389-9CD2-F31D22F8B0FD}" type="datetime1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60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FC94-3EE1-4BEE-9EB2-2F05C03575FD}" type="datetime1">
              <a:rPr lang="fr-FR" smtClean="0"/>
              <a:t>02/11/2023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42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EF79-2078-478B-9B8C-1FB37EFAE78D}" type="datetime1">
              <a:rPr lang="fr-FR" smtClean="0"/>
              <a:t>02/11/2023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07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9DBC-AB41-4B07-B807-7A277F46D5F2}" type="datetime1">
              <a:rPr lang="fr-FR" smtClean="0"/>
              <a:t>02/11/2023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2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D0FE-CD33-454F-A227-2CCCE4AB4C5B}" type="datetime1">
              <a:rPr lang="fr-FR" smtClean="0"/>
              <a:t>02/11/2023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99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4B3B-8DE5-486B-99D1-27F767D09DA0}" type="datetime1">
              <a:rPr lang="fr-FR" smtClean="0"/>
              <a:t>02/11/2023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50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B3AC-3FEA-4294-AFA7-E1C98995CCC3}" type="datetime1">
              <a:rPr lang="fr-FR" smtClean="0"/>
              <a:t>02/11/2023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24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7FDF9-E8F3-4E17-A50B-6AAC076D5F2E}" type="datetime1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0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28514" y="3232597"/>
            <a:ext cx="594297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/>
              <a:t>CORRECTION / DEMO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59830" y="1704234"/>
            <a:ext cx="588032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>
                <a:solidFill>
                  <a:srgbClr val="FF0000"/>
                </a:solidFill>
              </a:rPr>
              <a:t>HOMEWORK REVIEW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5" y="542591"/>
            <a:ext cx="613133" cy="6376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5626" y="1253473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403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326240E-9C53-478D-AB44-04A6B81A0CDE}"/>
              </a:ext>
            </a:extLst>
          </p:cNvPr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13832F-15EB-4B09-82B4-0BC41E9F6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80" y="0"/>
            <a:ext cx="848457" cy="8619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6432C5-C823-40FD-95A6-AC18FEBDE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02" y="979797"/>
            <a:ext cx="613133" cy="6376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F00C34-BAA4-4D57-BEB1-F045FCAF06AD}"/>
              </a:ext>
            </a:extLst>
          </p:cNvPr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C6D23E-37B5-426B-B6AE-48F59ACEB136}"/>
              </a:ext>
            </a:extLst>
          </p:cNvPr>
          <p:cNvSpPr/>
          <p:nvPr/>
        </p:nvSpPr>
        <p:spPr>
          <a:xfrm>
            <a:off x="20359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96E6B5-1199-4830-A843-39B00375EF62}"/>
              </a:ext>
            </a:extLst>
          </p:cNvPr>
          <p:cNvSpPr/>
          <p:nvPr/>
        </p:nvSpPr>
        <p:spPr>
          <a:xfrm>
            <a:off x="4739889" y="519059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DC777D-8F06-46F6-B92B-06BD0C1509C7}"/>
              </a:ext>
            </a:extLst>
          </p:cNvPr>
          <p:cNvSpPr/>
          <p:nvPr/>
        </p:nvSpPr>
        <p:spPr>
          <a:xfrm>
            <a:off x="7244789" y="5150970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74545C-CB4B-4972-85FB-0EE15780C0DC}"/>
              </a:ext>
            </a:extLst>
          </p:cNvPr>
          <p:cNvSpPr/>
          <p:nvPr/>
        </p:nvSpPr>
        <p:spPr>
          <a:xfrm>
            <a:off x="9916543" y="5150970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B06C89-1114-4A18-BE15-50240EBF88F4}"/>
              </a:ext>
            </a:extLst>
          </p:cNvPr>
          <p:cNvSpPr/>
          <p:nvPr/>
        </p:nvSpPr>
        <p:spPr>
          <a:xfrm>
            <a:off x="9391340" y="567419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undefined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C863D7-F181-40F5-B1F3-C12BA79336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0887" y="1500126"/>
            <a:ext cx="3858513" cy="27950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F53D5E-622B-44A6-BDFD-43CECAEC0F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085" y="5738111"/>
            <a:ext cx="2542529" cy="2930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E15940-64C0-4068-BAE3-EAB7300978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6826" y="5787936"/>
            <a:ext cx="2669259" cy="2930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5E361B-4075-445D-B290-0433815975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6297" y="5787936"/>
            <a:ext cx="1996060" cy="28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11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951507" y="1175642"/>
            <a:ext cx="61366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2 ways to declare a function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5" y="542591"/>
            <a:ext cx="613133" cy="63765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65626" y="1253473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8B155B-1FE3-22D7-2DBC-DBF973F2D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810" y="2694474"/>
            <a:ext cx="4238625" cy="29241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9AE983-C83C-4273-10D7-043CAB619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3503" y="2694474"/>
            <a:ext cx="3038475" cy="31718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8DF1873-0B6C-A0DE-E43B-04634715149B}"/>
              </a:ext>
            </a:extLst>
          </p:cNvPr>
          <p:cNvSpPr txBox="1"/>
          <p:nvPr/>
        </p:nvSpPr>
        <p:spPr>
          <a:xfrm>
            <a:off x="2652334" y="2222082"/>
            <a:ext cx="303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BB142"/>
                </a:solidFill>
              </a:rPr>
              <a:t>Normal function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47E4AB-48DA-E1A4-2832-8B5540C3870D}"/>
              </a:ext>
            </a:extLst>
          </p:cNvPr>
          <p:cNvSpPr txBox="1"/>
          <p:nvPr/>
        </p:nvSpPr>
        <p:spPr>
          <a:xfrm>
            <a:off x="8168960" y="2222082"/>
            <a:ext cx="303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Arrow function </a:t>
            </a:r>
          </a:p>
        </p:txBody>
      </p:sp>
    </p:spTree>
    <p:extLst>
      <p:ext uri="{BB962C8B-B14F-4D97-AF65-F5344CB8AC3E}">
        <p14:creationId xmlns:p14="http://schemas.microsoft.com/office/powerpoint/2010/main" val="648858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544800" y="1175642"/>
            <a:ext cx="69500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Arrow function with multi lines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5" y="542591"/>
            <a:ext cx="613133" cy="63765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65626" y="1253473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CB32AE-2541-E850-4928-FE131B7CA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280" y="1883528"/>
            <a:ext cx="5453084" cy="399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293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F4C8571F-B033-4409-A9CB-2A74D355C5E7}"/>
              </a:ext>
            </a:extLst>
          </p:cNvPr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9ACAB6A-2780-470F-9927-0DA470DB6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80" y="0"/>
            <a:ext cx="848457" cy="86199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8BD7C21-9B87-4FA7-9F36-6A213C354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02" y="979797"/>
            <a:ext cx="613133" cy="63765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BF45D61-1891-43EB-8D76-F8C9FA81C175}"/>
              </a:ext>
            </a:extLst>
          </p:cNvPr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7BA0B4-01AC-489D-AF8A-C545CCAEE8A3}"/>
              </a:ext>
            </a:extLst>
          </p:cNvPr>
          <p:cNvSpPr/>
          <p:nvPr/>
        </p:nvSpPr>
        <p:spPr>
          <a:xfrm>
            <a:off x="20359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9C23CD3-DC28-40D3-8ECF-A6001A578AF2}"/>
              </a:ext>
            </a:extLst>
          </p:cNvPr>
          <p:cNvSpPr/>
          <p:nvPr/>
        </p:nvSpPr>
        <p:spPr>
          <a:xfrm>
            <a:off x="4739889" y="519059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B5F1EE-4BDC-4C97-A061-E8ADFA0A07F0}"/>
              </a:ext>
            </a:extLst>
          </p:cNvPr>
          <p:cNvSpPr/>
          <p:nvPr/>
        </p:nvSpPr>
        <p:spPr>
          <a:xfrm>
            <a:off x="7244789" y="5150970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F4BD65-D81C-4DB5-A50A-5857B73B4E25}"/>
              </a:ext>
            </a:extLst>
          </p:cNvPr>
          <p:cNvSpPr/>
          <p:nvPr/>
        </p:nvSpPr>
        <p:spPr>
          <a:xfrm>
            <a:off x="9916543" y="5150970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F6A7A8-4D5B-498D-99AC-285BF661D152}"/>
              </a:ext>
            </a:extLst>
          </p:cNvPr>
          <p:cNvSpPr/>
          <p:nvPr/>
        </p:nvSpPr>
        <p:spPr>
          <a:xfrm>
            <a:off x="9391340" y="567419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undefined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49FAD74-08C3-41A3-A51A-8BF8AA70C047}"/>
              </a:ext>
            </a:extLst>
          </p:cNvPr>
          <p:cNvSpPr/>
          <p:nvPr/>
        </p:nvSpPr>
        <p:spPr>
          <a:xfrm>
            <a:off x="6886440" y="567419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0D0CBDA-4076-4C9F-ACA6-E284A5CE72F1}"/>
              </a:ext>
            </a:extLst>
          </p:cNvPr>
          <p:cNvSpPr/>
          <p:nvPr/>
        </p:nvSpPr>
        <p:spPr>
          <a:xfrm>
            <a:off x="4173839" y="567419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7.75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7785DAF-6AF6-455C-B24B-3C0390137F5F}"/>
              </a:ext>
            </a:extLst>
          </p:cNvPr>
          <p:cNvSpPr/>
          <p:nvPr/>
        </p:nvSpPr>
        <p:spPr>
          <a:xfrm>
            <a:off x="1510763" y="5685811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F0504E-FB88-4E21-8EEC-BC4F1B1D1B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6700" y="1357704"/>
            <a:ext cx="3493825" cy="352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33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F4C8571F-B033-4409-A9CB-2A74D355C5E7}"/>
              </a:ext>
            </a:extLst>
          </p:cNvPr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9ACAB6A-2780-470F-9927-0DA470DB6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80" y="0"/>
            <a:ext cx="848457" cy="86199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8BD7C21-9B87-4FA7-9F36-6A213C354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02" y="979797"/>
            <a:ext cx="613133" cy="63765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BF45D61-1891-43EB-8D76-F8C9FA81C175}"/>
              </a:ext>
            </a:extLst>
          </p:cNvPr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7BA0B4-01AC-489D-AF8A-C545CCAEE8A3}"/>
              </a:ext>
            </a:extLst>
          </p:cNvPr>
          <p:cNvSpPr/>
          <p:nvPr/>
        </p:nvSpPr>
        <p:spPr>
          <a:xfrm>
            <a:off x="20359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9C23CD3-DC28-40D3-8ECF-A6001A578AF2}"/>
              </a:ext>
            </a:extLst>
          </p:cNvPr>
          <p:cNvSpPr/>
          <p:nvPr/>
        </p:nvSpPr>
        <p:spPr>
          <a:xfrm>
            <a:off x="4739889" y="519059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B5F1EE-4BDC-4C97-A061-E8ADFA0A07F0}"/>
              </a:ext>
            </a:extLst>
          </p:cNvPr>
          <p:cNvSpPr/>
          <p:nvPr/>
        </p:nvSpPr>
        <p:spPr>
          <a:xfrm>
            <a:off x="7244789" y="5150970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F4BD65-D81C-4DB5-A50A-5857B73B4E25}"/>
              </a:ext>
            </a:extLst>
          </p:cNvPr>
          <p:cNvSpPr/>
          <p:nvPr/>
        </p:nvSpPr>
        <p:spPr>
          <a:xfrm>
            <a:off x="9916543" y="5150970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F6A7A8-4D5B-498D-99AC-285BF661D152}"/>
              </a:ext>
            </a:extLst>
          </p:cNvPr>
          <p:cNvSpPr/>
          <p:nvPr/>
        </p:nvSpPr>
        <p:spPr>
          <a:xfrm>
            <a:off x="9391340" y="567419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undefined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49FAD74-08C3-41A3-A51A-8BF8AA70C047}"/>
              </a:ext>
            </a:extLst>
          </p:cNvPr>
          <p:cNvSpPr/>
          <p:nvPr/>
        </p:nvSpPr>
        <p:spPr>
          <a:xfrm>
            <a:off x="6886440" y="567419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[1, 2, 3, 4]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0D0CBDA-4076-4C9F-ACA6-E284A5CE72F1}"/>
              </a:ext>
            </a:extLst>
          </p:cNvPr>
          <p:cNvSpPr/>
          <p:nvPr/>
        </p:nvSpPr>
        <p:spPr>
          <a:xfrm>
            <a:off x="4260719" y="567419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[2, 4, 6, 8]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7785DAF-6AF6-455C-B24B-3C0390137F5F}"/>
              </a:ext>
            </a:extLst>
          </p:cNvPr>
          <p:cNvSpPr/>
          <p:nvPr/>
        </p:nvSpPr>
        <p:spPr>
          <a:xfrm>
            <a:off x="1510763" y="5685811"/>
            <a:ext cx="20697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[1, 4, 9, 16]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939A94-9618-4E77-A265-D941C78E2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5226" y="1607252"/>
            <a:ext cx="3949563" cy="331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280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F4C8571F-B033-4409-A9CB-2A74D355C5E7}"/>
              </a:ext>
            </a:extLst>
          </p:cNvPr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9ACAB6A-2780-470F-9927-0DA470DB6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80" y="0"/>
            <a:ext cx="848457" cy="86199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8BD7C21-9B87-4FA7-9F36-6A213C354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02" y="979797"/>
            <a:ext cx="613133" cy="63765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BF45D61-1891-43EB-8D76-F8C9FA81C175}"/>
              </a:ext>
            </a:extLst>
          </p:cNvPr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7BA0B4-01AC-489D-AF8A-C545CCAEE8A3}"/>
              </a:ext>
            </a:extLst>
          </p:cNvPr>
          <p:cNvSpPr/>
          <p:nvPr/>
        </p:nvSpPr>
        <p:spPr>
          <a:xfrm>
            <a:off x="20359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9C23CD3-DC28-40D3-8ECF-A6001A578AF2}"/>
              </a:ext>
            </a:extLst>
          </p:cNvPr>
          <p:cNvSpPr/>
          <p:nvPr/>
        </p:nvSpPr>
        <p:spPr>
          <a:xfrm>
            <a:off x="4739889" y="519059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B5F1EE-4BDC-4C97-A061-E8ADFA0A07F0}"/>
              </a:ext>
            </a:extLst>
          </p:cNvPr>
          <p:cNvSpPr/>
          <p:nvPr/>
        </p:nvSpPr>
        <p:spPr>
          <a:xfrm>
            <a:off x="7244789" y="5150970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F4BD65-D81C-4DB5-A50A-5857B73B4E25}"/>
              </a:ext>
            </a:extLst>
          </p:cNvPr>
          <p:cNvSpPr/>
          <p:nvPr/>
        </p:nvSpPr>
        <p:spPr>
          <a:xfrm>
            <a:off x="9916543" y="5150970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F6A7A8-4D5B-498D-99AC-285BF661D152}"/>
              </a:ext>
            </a:extLst>
          </p:cNvPr>
          <p:cNvSpPr/>
          <p:nvPr/>
        </p:nvSpPr>
        <p:spPr>
          <a:xfrm>
            <a:off x="9391340" y="567419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undefined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49FAD74-08C3-41A3-A51A-8BF8AA70C047}"/>
              </a:ext>
            </a:extLst>
          </p:cNvPr>
          <p:cNvSpPr/>
          <p:nvPr/>
        </p:nvSpPr>
        <p:spPr>
          <a:xfrm>
            <a:off x="6886440" y="567419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[0, 1, 4, 9]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0D0CBDA-4076-4C9F-ACA6-E284A5CE72F1}"/>
              </a:ext>
            </a:extLst>
          </p:cNvPr>
          <p:cNvSpPr/>
          <p:nvPr/>
        </p:nvSpPr>
        <p:spPr>
          <a:xfrm>
            <a:off x="4260719" y="567419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[2, 4, 6, 8]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7785DAF-6AF6-455C-B24B-3C0390137F5F}"/>
              </a:ext>
            </a:extLst>
          </p:cNvPr>
          <p:cNvSpPr/>
          <p:nvPr/>
        </p:nvSpPr>
        <p:spPr>
          <a:xfrm>
            <a:off x="1510763" y="5685811"/>
            <a:ext cx="20697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[0, 1, 2, 3]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5AB2D4-9435-4B42-B235-416397D58F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6759" y="1617455"/>
            <a:ext cx="5678894" cy="327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79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80" y="0"/>
            <a:ext cx="848457" cy="861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02" y="979797"/>
            <a:ext cx="613133" cy="6376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359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BDD179-AA04-4471-AAC8-1DA1549FC6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5711" y="1381125"/>
            <a:ext cx="6019707" cy="333374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805802B-C797-4F1A-9D94-3D7C41B04C3C}"/>
              </a:ext>
            </a:extLst>
          </p:cNvPr>
          <p:cNvSpPr/>
          <p:nvPr/>
        </p:nvSpPr>
        <p:spPr>
          <a:xfrm>
            <a:off x="437911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CB1E96-26FA-4143-9E56-11A3ADABC729}"/>
              </a:ext>
            </a:extLst>
          </p:cNvPr>
          <p:cNvSpPr/>
          <p:nvPr/>
        </p:nvSpPr>
        <p:spPr>
          <a:xfrm>
            <a:off x="67222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4BCDC3-3FEF-49DF-A9F3-AC930EDB9F95}"/>
              </a:ext>
            </a:extLst>
          </p:cNvPr>
          <p:cNvSpPr/>
          <p:nvPr/>
        </p:nvSpPr>
        <p:spPr>
          <a:xfrm>
            <a:off x="906541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AB3510-351B-497E-B135-AC99A2006C2A}"/>
              </a:ext>
            </a:extLst>
          </p:cNvPr>
          <p:cNvSpPr/>
          <p:nvPr/>
        </p:nvSpPr>
        <p:spPr>
          <a:xfrm>
            <a:off x="1955005" y="5738485"/>
            <a:ext cx="8959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bora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3CCD5A-4C13-44E4-9F85-37814EEFB251}"/>
              </a:ext>
            </a:extLst>
          </p:cNvPr>
          <p:cNvSpPr/>
          <p:nvPr/>
        </p:nvSpPr>
        <p:spPr>
          <a:xfrm>
            <a:off x="4217193" y="5738485"/>
            <a:ext cx="8959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18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114D70-5EF3-4D92-953E-9AF5CBB400D0}"/>
              </a:ext>
            </a:extLst>
          </p:cNvPr>
          <p:cNvSpPr/>
          <p:nvPr/>
        </p:nvSpPr>
        <p:spPr>
          <a:xfrm>
            <a:off x="5877238" y="5805160"/>
            <a:ext cx="2424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PHNOM PENH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0B007B-9142-4D41-B469-3CE91E85452B}"/>
              </a:ext>
            </a:extLst>
          </p:cNvPr>
          <p:cNvSpPr/>
          <p:nvPr/>
        </p:nvSpPr>
        <p:spPr>
          <a:xfrm>
            <a:off x="8714497" y="5809595"/>
            <a:ext cx="17630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2117509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80" y="0"/>
            <a:ext cx="848457" cy="861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02" y="979797"/>
            <a:ext cx="613133" cy="6376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359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5802B-C797-4F1A-9D94-3D7C41B04C3C}"/>
              </a:ext>
            </a:extLst>
          </p:cNvPr>
          <p:cNvSpPr/>
          <p:nvPr/>
        </p:nvSpPr>
        <p:spPr>
          <a:xfrm>
            <a:off x="437911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CB1E96-26FA-4143-9E56-11A3ADABC729}"/>
              </a:ext>
            </a:extLst>
          </p:cNvPr>
          <p:cNvSpPr/>
          <p:nvPr/>
        </p:nvSpPr>
        <p:spPr>
          <a:xfrm>
            <a:off x="67222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4BCDC3-3FEF-49DF-A9F3-AC930EDB9F95}"/>
              </a:ext>
            </a:extLst>
          </p:cNvPr>
          <p:cNvSpPr/>
          <p:nvPr/>
        </p:nvSpPr>
        <p:spPr>
          <a:xfrm>
            <a:off x="906541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AB3510-351B-497E-B135-AC99A2006C2A}"/>
              </a:ext>
            </a:extLst>
          </p:cNvPr>
          <p:cNvSpPr/>
          <p:nvPr/>
        </p:nvSpPr>
        <p:spPr>
          <a:xfrm>
            <a:off x="1955005" y="5738485"/>
            <a:ext cx="8959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3CCD5A-4C13-44E4-9F85-37814EEFB251}"/>
              </a:ext>
            </a:extLst>
          </p:cNvPr>
          <p:cNvSpPr/>
          <p:nvPr/>
        </p:nvSpPr>
        <p:spPr>
          <a:xfrm>
            <a:off x="4217193" y="5738485"/>
            <a:ext cx="8959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18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114D70-5EF3-4D92-953E-9AF5CBB400D0}"/>
              </a:ext>
            </a:extLst>
          </p:cNvPr>
          <p:cNvSpPr/>
          <p:nvPr/>
        </p:nvSpPr>
        <p:spPr>
          <a:xfrm>
            <a:off x="5787503" y="5738485"/>
            <a:ext cx="2424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40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0B007B-9142-4D41-B469-3CE91E85452B}"/>
              </a:ext>
            </a:extLst>
          </p:cNvPr>
          <p:cNvSpPr/>
          <p:nvPr/>
        </p:nvSpPr>
        <p:spPr>
          <a:xfrm>
            <a:off x="8540213" y="5738485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undefined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C2A516-56B6-4DC9-91EB-8A8E4C5E20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4450" y="1821846"/>
            <a:ext cx="8025388" cy="240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59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80" y="0"/>
            <a:ext cx="848457" cy="861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02" y="979797"/>
            <a:ext cx="613133" cy="6376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359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5802B-C797-4F1A-9D94-3D7C41B04C3C}"/>
              </a:ext>
            </a:extLst>
          </p:cNvPr>
          <p:cNvSpPr/>
          <p:nvPr/>
        </p:nvSpPr>
        <p:spPr>
          <a:xfrm>
            <a:off x="437911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CB1E96-26FA-4143-9E56-11A3ADABC729}"/>
              </a:ext>
            </a:extLst>
          </p:cNvPr>
          <p:cNvSpPr/>
          <p:nvPr/>
        </p:nvSpPr>
        <p:spPr>
          <a:xfrm>
            <a:off x="67222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4BCDC3-3FEF-49DF-A9F3-AC930EDB9F95}"/>
              </a:ext>
            </a:extLst>
          </p:cNvPr>
          <p:cNvSpPr/>
          <p:nvPr/>
        </p:nvSpPr>
        <p:spPr>
          <a:xfrm>
            <a:off x="906541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AB3510-351B-497E-B135-AC99A2006C2A}"/>
              </a:ext>
            </a:extLst>
          </p:cNvPr>
          <p:cNvSpPr/>
          <p:nvPr/>
        </p:nvSpPr>
        <p:spPr>
          <a:xfrm>
            <a:off x="1510763" y="5765718"/>
            <a:ext cx="17844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PHNOM PENH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3CCD5A-4C13-44E4-9F85-37814EEFB251}"/>
              </a:ext>
            </a:extLst>
          </p:cNvPr>
          <p:cNvSpPr/>
          <p:nvPr/>
        </p:nvSpPr>
        <p:spPr>
          <a:xfrm>
            <a:off x="3828722" y="5749531"/>
            <a:ext cx="17497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SIEM REAP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114D70-5EF3-4D92-953E-9AF5CBB400D0}"/>
              </a:ext>
            </a:extLst>
          </p:cNvPr>
          <p:cNvSpPr/>
          <p:nvPr/>
        </p:nvSpPr>
        <p:spPr>
          <a:xfrm>
            <a:off x="5787503" y="5738485"/>
            <a:ext cx="24241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KAMPONG CHNANG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0B007B-9142-4D41-B469-3CE91E85452B}"/>
              </a:ext>
            </a:extLst>
          </p:cNvPr>
          <p:cNvSpPr/>
          <p:nvPr/>
        </p:nvSpPr>
        <p:spPr>
          <a:xfrm>
            <a:off x="8540213" y="5738485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undefined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5041D4-A07A-4E44-A0B1-014878C6EC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5968" y="1821846"/>
            <a:ext cx="8798819" cy="259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85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80" y="0"/>
            <a:ext cx="848457" cy="861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02" y="979797"/>
            <a:ext cx="613133" cy="6376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359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5802B-C797-4F1A-9D94-3D7C41B04C3C}"/>
              </a:ext>
            </a:extLst>
          </p:cNvPr>
          <p:cNvSpPr/>
          <p:nvPr/>
        </p:nvSpPr>
        <p:spPr>
          <a:xfrm>
            <a:off x="437911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CB1E96-26FA-4143-9E56-11A3ADABC729}"/>
              </a:ext>
            </a:extLst>
          </p:cNvPr>
          <p:cNvSpPr/>
          <p:nvPr/>
        </p:nvSpPr>
        <p:spPr>
          <a:xfrm>
            <a:off x="67222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4BCDC3-3FEF-49DF-A9F3-AC930EDB9F95}"/>
              </a:ext>
            </a:extLst>
          </p:cNvPr>
          <p:cNvSpPr/>
          <p:nvPr/>
        </p:nvSpPr>
        <p:spPr>
          <a:xfrm>
            <a:off x="906541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AB3510-351B-497E-B135-AC99A2006C2A}"/>
              </a:ext>
            </a:extLst>
          </p:cNvPr>
          <p:cNvSpPr/>
          <p:nvPr/>
        </p:nvSpPr>
        <p:spPr>
          <a:xfrm>
            <a:off x="1955005" y="5738485"/>
            <a:ext cx="8959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3CCD5A-4C13-44E4-9F85-37814EEFB251}"/>
              </a:ext>
            </a:extLst>
          </p:cNvPr>
          <p:cNvSpPr/>
          <p:nvPr/>
        </p:nvSpPr>
        <p:spPr>
          <a:xfrm>
            <a:off x="4217193" y="5738485"/>
            <a:ext cx="8959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18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114D70-5EF3-4D92-953E-9AF5CBB400D0}"/>
              </a:ext>
            </a:extLst>
          </p:cNvPr>
          <p:cNvSpPr/>
          <p:nvPr/>
        </p:nvSpPr>
        <p:spPr>
          <a:xfrm>
            <a:off x="5787503" y="5738485"/>
            <a:ext cx="2424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40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0B007B-9142-4D41-B469-3CE91E85452B}"/>
              </a:ext>
            </a:extLst>
          </p:cNvPr>
          <p:cNvSpPr/>
          <p:nvPr/>
        </p:nvSpPr>
        <p:spPr>
          <a:xfrm>
            <a:off x="8540213" y="5738485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undefined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9FA24F-27F3-4D13-985D-E443A9911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7503" y="1298626"/>
            <a:ext cx="7367173" cy="365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76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30262" y="1965230"/>
            <a:ext cx="44194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PYTHON </a:t>
            </a:r>
            <a:r>
              <a:rPr lang="en-US" sz="6000" i="1" dirty="0">
                <a:solidFill>
                  <a:schemeClr val="bg1"/>
                </a:solidFill>
              </a:rPr>
              <a:t>to</a:t>
            </a:r>
            <a:r>
              <a:rPr lang="en-US" sz="6000" dirty="0">
                <a:solidFill>
                  <a:schemeClr val="bg1"/>
                </a:solidFill>
              </a:rPr>
              <a:t> JS</a:t>
            </a:r>
          </a:p>
        </p:txBody>
      </p:sp>
      <p:sp>
        <p:nvSpPr>
          <p:cNvPr id="7" name="Rectangle 6"/>
          <p:cNvSpPr/>
          <p:nvPr/>
        </p:nvSpPr>
        <p:spPr>
          <a:xfrm>
            <a:off x="1997612" y="1479715"/>
            <a:ext cx="8145193" cy="442871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2</a:t>
            </a:fld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4779301" y="3428999"/>
            <a:ext cx="23213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u="sng" dirty="0">
                <a:solidFill>
                  <a:schemeClr val="bg1"/>
                </a:solidFill>
              </a:rPr>
              <a:t>PART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60545" y="4892768"/>
            <a:ext cx="130138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OBJECTS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14744" y="1002661"/>
            <a:ext cx="16504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</a:rPr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806598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80" y="0"/>
            <a:ext cx="848457" cy="861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02" y="979797"/>
            <a:ext cx="613133" cy="6376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359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5802B-C797-4F1A-9D94-3D7C41B04C3C}"/>
              </a:ext>
            </a:extLst>
          </p:cNvPr>
          <p:cNvSpPr/>
          <p:nvPr/>
        </p:nvSpPr>
        <p:spPr>
          <a:xfrm>
            <a:off x="437911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CB1E96-26FA-4143-9E56-11A3ADABC729}"/>
              </a:ext>
            </a:extLst>
          </p:cNvPr>
          <p:cNvSpPr/>
          <p:nvPr/>
        </p:nvSpPr>
        <p:spPr>
          <a:xfrm>
            <a:off x="67222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4BCDC3-3FEF-49DF-A9F3-AC930EDB9F95}"/>
              </a:ext>
            </a:extLst>
          </p:cNvPr>
          <p:cNvSpPr/>
          <p:nvPr/>
        </p:nvSpPr>
        <p:spPr>
          <a:xfrm>
            <a:off x="906541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AB3510-351B-497E-B135-AC99A2006C2A}"/>
              </a:ext>
            </a:extLst>
          </p:cNvPr>
          <p:cNvSpPr/>
          <p:nvPr/>
        </p:nvSpPr>
        <p:spPr>
          <a:xfrm>
            <a:off x="1955005" y="5738485"/>
            <a:ext cx="101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DARA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3CCD5A-4C13-44E4-9F85-37814EEFB251}"/>
              </a:ext>
            </a:extLst>
          </p:cNvPr>
          <p:cNvSpPr/>
          <p:nvPr/>
        </p:nvSpPr>
        <p:spPr>
          <a:xfrm>
            <a:off x="4052895" y="5738485"/>
            <a:ext cx="15703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ROMDUL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114D70-5EF3-4D92-953E-9AF5CBB400D0}"/>
              </a:ext>
            </a:extLst>
          </p:cNvPr>
          <p:cNvSpPr/>
          <p:nvPr/>
        </p:nvSpPr>
        <p:spPr>
          <a:xfrm>
            <a:off x="5787503" y="5738485"/>
            <a:ext cx="2424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BORA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0B007B-9142-4D41-B469-3CE91E85452B}"/>
              </a:ext>
            </a:extLst>
          </p:cNvPr>
          <p:cNvSpPr/>
          <p:nvPr/>
        </p:nvSpPr>
        <p:spPr>
          <a:xfrm>
            <a:off x="8540213" y="5738485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undefined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05F3E3-7AD9-439C-A8E1-AB61094D5A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6699" y="1218417"/>
            <a:ext cx="5423513" cy="40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71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2">
            <a:extLst>
              <a:ext uri="{FF2B5EF4-FFF2-40B4-BE49-F238E27FC236}">
                <a16:creationId xmlns:a16="http://schemas.microsoft.com/office/drawing/2014/main" id="{30325836-32E8-47D2-9C74-7A746835A21B}"/>
              </a:ext>
            </a:extLst>
          </p:cNvPr>
          <p:cNvSpPr txBox="1"/>
          <p:nvPr/>
        </p:nvSpPr>
        <p:spPr>
          <a:xfrm>
            <a:off x="0" y="0"/>
            <a:ext cx="165735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MANIPULATE</a:t>
            </a:r>
          </a:p>
        </p:txBody>
      </p:sp>
      <p:pic>
        <p:nvPicPr>
          <p:cNvPr id="20" name="Picture 16">
            <a:extLst>
              <a:ext uri="{FF2B5EF4-FFF2-40B4-BE49-F238E27FC236}">
                <a16:creationId xmlns:a16="http://schemas.microsoft.com/office/drawing/2014/main" id="{56B1A7B9-0FBD-45AF-8C0C-B834FEDA0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06" y="675898"/>
            <a:ext cx="373501" cy="388441"/>
          </a:xfrm>
          <a:prstGeom prst="rect">
            <a:avLst/>
          </a:prstGeom>
        </p:spPr>
      </p:pic>
      <p:sp>
        <p:nvSpPr>
          <p:cNvPr id="22" name="TextBox 17">
            <a:extLst>
              <a:ext uri="{FF2B5EF4-FFF2-40B4-BE49-F238E27FC236}">
                <a16:creationId xmlns:a16="http://schemas.microsoft.com/office/drawing/2014/main" id="{83F66279-326E-4F46-8211-CB9B261A5F81}"/>
              </a:ext>
            </a:extLst>
          </p:cNvPr>
          <p:cNvSpPr txBox="1"/>
          <p:nvPr/>
        </p:nvSpPr>
        <p:spPr>
          <a:xfrm>
            <a:off x="897206" y="673062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30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DD218FC0-2D65-4A18-9E4F-FCEB62738FE2}"/>
              </a:ext>
            </a:extLst>
          </p:cNvPr>
          <p:cNvSpPr txBox="1"/>
          <p:nvPr/>
        </p:nvSpPr>
        <p:spPr>
          <a:xfrm>
            <a:off x="4866588" y="996227"/>
            <a:ext cx="16822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/>
              <a:t>EXERCICE</a:t>
            </a:r>
            <a:endParaRPr lang="en-US" sz="3000" b="1" dirty="0">
              <a:solidFill>
                <a:srgbClr val="FF0000"/>
              </a:solidFill>
            </a:endParaRPr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DD218FC0-2D65-4A18-9E4F-FCEB62738FE2}"/>
              </a:ext>
            </a:extLst>
          </p:cNvPr>
          <p:cNvSpPr txBox="1"/>
          <p:nvPr/>
        </p:nvSpPr>
        <p:spPr>
          <a:xfrm>
            <a:off x="3054307" y="1950275"/>
            <a:ext cx="583634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>
                <a:solidFill>
                  <a:srgbClr val="00B050"/>
                </a:solidFill>
              </a:rPr>
              <a:t>Read the instructions</a:t>
            </a:r>
          </a:p>
          <a:p>
            <a:pPr algn="ctr"/>
            <a:r>
              <a:rPr lang="en-US" sz="5000" b="1" dirty="0">
                <a:solidFill>
                  <a:srgbClr val="00B050"/>
                </a:solidFill>
              </a:rPr>
              <a:t>Submit your </a:t>
            </a:r>
            <a:r>
              <a:rPr lang="en-US" sz="5000" b="1" dirty="0">
                <a:solidFill>
                  <a:srgbClr val="FF0000"/>
                </a:solidFill>
              </a:rPr>
              <a:t>script.js</a:t>
            </a:r>
          </a:p>
        </p:txBody>
      </p:sp>
    </p:spTree>
    <p:extLst>
      <p:ext uri="{BB962C8B-B14F-4D97-AF65-F5344CB8AC3E}">
        <p14:creationId xmlns:p14="http://schemas.microsoft.com/office/powerpoint/2010/main" val="1302490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2;p5"/>
          <p:cNvSpPr txBox="1"/>
          <p:nvPr/>
        </p:nvSpPr>
        <p:spPr>
          <a:xfrm>
            <a:off x="2991023" y="2029395"/>
            <a:ext cx="715103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r>
              <a:rPr lang="en-US" sz="4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44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r>
              <a:rPr lang="en-US" sz="4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4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en-US" sz="4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4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r>
              <a:rPr lang="en-US" sz="4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4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en-US" sz="4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dirty="0"/>
          </a:p>
        </p:txBody>
      </p:sp>
      <p:sp>
        <p:nvSpPr>
          <p:cNvPr id="14" name="TextBox 13"/>
          <p:cNvSpPr txBox="1"/>
          <p:nvPr/>
        </p:nvSpPr>
        <p:spPr>
          <a:xfrm>
            <a:off x="1261465" y="3106060"/>
            <a:ext cx="98265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Python dictionaries are </a:t>
            </a:r>
            <a:r>
              <a:rPr lang="en-US" sz="4000" b="1" dirty="0">
                <a:solidFill>
                  <a:srgbClr val="FF09AD"/>
                </a:solidFill>
              </a:rPr>
              <a:t>objects</a:t>
            </a:r>
            <a:r>
              <a:rPr lang="en-US" sz="4000" b="1" dirty="0"/>
              <a:t> in JavaScript</a:t>
            </a:r>
          </a:p>
        </p:txBody>
      </p:sp>
      <p:cxnSp>
        <p:nvCxnSpPr>
          <p:cNvPr id="15" name="Curved Connector 14"/>
          <p:cNvCxnSpPr/>
          <p:nvPr/>
        </p:nvCxnSpPr>
        <p:spPr>
          <a:xfrm rot="16200000" flipV="1">
            <a:off x="9580369" y="3990169"/>
            <a:ext cx="1123386" cy="584065"/>
          </a:xfrm>
          <a:prstGeom prst="curved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1002692">
            <a:off x="9188282" y="4828942"/>
            <a:ext cx="2489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But more powerful !!</a:t>
            </a:r>
          </a:p>
        </p:txBody>
      </p:sp>
    </p:spTree>
    <p:extLst>
      <p:ext uri="{BB962C8B-B14F-4D97-AF65-F5344CB8AC3E}">
        <p14:creationId xmlns:p14="http://schemas.microsoft.com/office/powerpoint/2010/main" val="322353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1929" y="1756265"/>
            <a:ext cx="25127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Code declared 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94503" y="377155"/>
            <a:ext cx="95847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An object is declared or dynamically created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5" y="542591"/>
            <a:ext cx="613133" cy="63765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65626" y="1253473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91187" y="1840895"/>
            <a:ext cx="3206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Dynamically created  </a:t>
            </a:r>
            <a:endParaRPr lang="en-US" sz="2800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281AEC-2F62-4F8F-94D4-413F58428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856" y="2341267"/>
            <a:ext cx="3206998" cy="21178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BDBC6C-2C72-4F24-B658-8DB2B042F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1187" y="2389889"/>
            <a:ext cx="3288666" cy="26159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40B589-8361-4E72-8B77-26C29822C86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757"/>
          <a:stretch/>
        </p:blipFill>
        <p:spPr>
          <a:xfrm>
            <a:off x="7006205" y="5532797"/>
            <a:ext cx="5185795" cy="65408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C5D118D-4FD1-4AFF-8DEF-AAB56BDF8846}"/>
              </a:ext>
            </a:extLst>
          </p:cNvPr>
          <p:cNvSpPr txBox="1"/>
          <p:nvPr/>
        </p:nvSpPr>
        <p:spPr>
          <a:xfrm rot="19444972">
            <a:off x="6519360" y="5400047"/>
            <a:ext cx="1198918" cy="400110"/>
          </a:xfrm>
          <a:prstGeom prst="rect">
            <a:avLst/>
          </a:prstGeom>
          <a:solidFill>
            <a:srgbClr val="2D72B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25489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2463" y="1786982"/>
            <a:ext cx="25127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Access object attributes using []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95151" y="417067"/>
            <a:ext cx="93305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An object attributes can be accessed either</a:t>
            </a:r>
          </a:p>
          <a:p>
            <a:pPr algn="ctr"/>
            <a:r>
              <a:rPr lang="en-US" sz="4000" b="1" dirty="0"/>
              <a:t>Using [] or 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5" y="542591"/>
            <a:ext cx="613133" cy="63765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65626" y="1253473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469675" y="1786982"/>
            <a:ext cx="251271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Access object attributes using 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BA4611-BE3E-475B-8DBA-4095FA77A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63" y="3218453"/>
            <a:ext cx="3673803" cy="25704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3AD166-1776-4AD3-92C9-94E133046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9742" y="3164419"/>
            <a:ext cx="3415247" cy="25704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E9D936-E0D3-4B7F-A671-621D55459E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934" y="3790886"/>
            <a:ext cx="2540131" cy="123831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4E7FE1-B7DF-4280-A5C8-EFD517110483}"/>
              </a:ext>
            </a:extLst>
          </p:cNvPr>
          <p:cNvCxnSpPr/>
          <p:nvPr/>
        </p:nvCxnSpPr>
        <p:spPr>
          <a:xfrm flipV="1">
            <a:off x="4404220" y="4848837"/>
            <a:ext cx="780176" cy="662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E4C6A4-1817-4150-BDC5-F342B723A5ED}"/>
              </a:ext>
            </a:extLst>
          </p:cNvPr>
          <p:cNvCxnSpPr/>
          <p:nvPr/>
        </p:nvCxnSpPr>
        <p:spPr>
          <a:xfrm flipH="1" flipV="1">
            <a:off x="5738070" y="4773336"/>
            <a:ext cx="2731605" cy="679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C70F5AE-429B-4F0D-926E-2576B662CA06}"/>
              </a:ext>
            </a:extLst>
          </p:cNvPr>
          <p:cNvSpPr txBox="1"/>
          <p:nvPr/>
        </p:nvSpPr>
        <p:spPr>
          <a:xfrm rot="19444972">
            <a:off x="4358646" y="3622134"/>
            <a:ext cx="1198918" cy="400110"/>
          </a:xfrm>
          <a:prstGeom prst="rect">
            <a:avLst/>
          </a:prstGeom>
          <a:solidFill>
            <a:srgbClr val="2D72B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41515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731880" y="369332"/>
            <a:ext cx="95294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An object can be composed of other objects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5" y="542591"/>
            <a:ext cx="613133" cy="63765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65626" y="1253473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9A4457-0B0D-4005-BE80-590D697A1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880" y="1180249"/>
            <a:ext cx="5331650" cy="47994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6A741F-B463-4904-A062-5FAC29FCE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8121" y="5335746"/>
            <a:ext cx="3354167" cy="12879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9B5533-EA7A-4FB1-A3EC-C686AA3D4C1D}"/>
              </a:ext>
            </a:extLst>
          </p:cNvPr>
          <p:cNvSpPr txBox="1"/>
          <p:nvPr/>
        </p:nvSpPr>
        <p:spPr>
          <a:xfrm rot="19444972">
            <a:off x="7487740" y="5265994"/>
            <a:ext cx="1198918" cy="400110"/>
          </a:xfrm>
          <a:prstGeom prst="rect">
            <a:avLst/>
          </a:prstGeom>
          <a:solidFill>
            <a:srgbClr val="2D72B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606978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4A2520-9C1A-41F9-B498-AF2808822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318" y="866983"/>
            <a:ext cx="5489592" cy="31233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26240E-9C53-478D-AB44-04A6B81A0CDE}"/>
              </a:ext>
            </a:extLst>
          </p:cNvPr>
          <p:cNvSpPr txBox="1"/>
          <p:nvPr/>
        </p:nvSpPr>
        <p:spPr>
          <a:xfrm>
            <a:off x="3669150" y="15411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13832F-15EB-4B09-82B4-0BC41E9F6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80" y="0"/>
            <a:ext cx="848457" cy="8619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6432C5-C823-40FD-95A6-AC18FEBDEF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302" y="979797"/>
            <a:ext cx="613133" cy="6376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F00C34-BAA4-4D57-BEB1-F045FCAF06AD}"/>
              </a:ext>
            </a:extLst>
          </p:cNvPr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C6D23E-37B5-426B-B6AE-48F59ACEB136}"/>
              </a:ext>
            </a:extLst>
          </p:cNvPr>
          <p:cNvSpPr/>
          <p:nvPr/>
        </p:nvSpPr>
        <p:spPr>
          <a:xfrm>
            <a:off x="253381" y="4108173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B06C89-1114-4A18-BE15-50240EBF88F4}"/>
              </a:ext>
            </a:extLst>
          </p:cNvPr>
          <p:cNvSpPr/>
          <p:nvPr/>
        </p:nvSpPr>
        <p:spPr>
          <a:xfrm>
            <a:off x="1489148" y="6375123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undefined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DBEE0F-40FE-43BC-8138-78DA4E0438E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0078"/>
          <a:stretch/>
        </p:blipFill>
        <p:spPr>
          <a:xfrm>
            <a:off x="1489148" y="4171286"/>
            <a:ext cx="8749036" cy="5796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4453BC-1DB1-43DE-A632-8C0C66B2A5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9148" y="4847974"/>
            <a:ext cx="5005398" cy="7217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BB599D-3600-4F56-A287-5D25E1C864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9247" y="5666767"/>
            <a:ext cx="5424539" cy="54548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1C6D23E-37B5-426B-B6AE-48F59ACEB136}"/>
              </a:ext>
            </a:extLst>
          </p:cNvPr>
          <p:cNvSpPr/>
          <p:nvPr/>
        </p:nvSpPr>
        <p:spPr>
          <a:xfrm>
            <a:off x="253381" y="494725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C6D23E-37B5-426B-B6AE-48F59ACEB136}"/>
              </a:ext>
            </a:extLst>
          </p:cNvPr>
          <p:cNvSpPr/>
          <p:nvPr/>
        </p:nvSpPr>
        <p:spPr>
          <a:xfrm>
            <a:off x="253380" y="5693071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C6D23E-37B5-426B-B6AE-48F59ACEB136}"/>
              </a:ext>
            </a:extLst>
          </p:cNvPr>
          <p:cNvSpPr/>
          <p:nvPr/>
        </p:nvSpPr>
        <p:spPr>
          <a:xfrm>
            <a:off x="253380" y="6401960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D.</a:t>
            </a:r>
          </a:p>
        </p:txBody>
      </p:sp>
    </p:spTree>
    <p:extLst>
      <p:ext uri="{BB962C8B-B14F-4D97-AF65-F5344CB8AC3E}">
        <p14:creationId xmlns:p14="http://schemas.microsoft.com/office/powerpoint/2010/main" val="1683994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326240E-9C53-478D-AB44-04A6B81A0CDE}"/>
              </a:ext>
            </a:extLst>
          </p:cNvPr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13832F-15EB-4B09-82B4-0BC41E9F6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80" y="0"/>
            <a:ext cx="848457" cy="8619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6432C5-C823-40FD-95A6-AC18FEBDE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02" y="979797"/>
            <a:ext cx="613133" cy="6376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F00C34-BAA4-4D57-BEB1-F045FCAF06AD}"/>
              </a:ext>
            </a:extLst>
          </p:cNvPr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C6D23E-37B5-426B-B6AE-48F59ACEB136}"/>
              </a:ext>
            </a:extLst>
          </p:cNvPr>
          <p:cNvSpPr/>
          <p:nvPr/>
        </p:nvSpPr>
        <p:spPr>
          <a:xfrm>
            <a:off x="20359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96E6B5-1199-4830-A843-39B00375EF62}"/>
              </a:ext>
            </a:extLst>
          </p:cNvPr>
          <p:cNvSpPr/>
          <p:nvPr/>
        </p:nvSpPr>
        <p:spPr>
          <a:xfrm>
            <a:off x="4800078" y="5236997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DC777D-8F06-46F6-B92B-06BD0C1509C7}"/>
              </a:ext>
            </a:extLst>
          </p:cNvPr>
          <p:cNvSpPr/>
          <p:nvPr/>
        </p:nvSpPr>
        <p:spPr>
          <a:xfrm>
            <a:off x="7244789" y="5214891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74545C-CB4B-4972-85FB-0EE15780C0DC}"/>
              </a:ext>
            </a:extLst>
          </p:cNvPr>
          <p:cNvSpPr/>
          <p:nvPr/>
        </p:nvSpPr>
        <p:spPr>
          <a:xfrm>
            <a:off x="9870760" y="519059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B06C89-1114-4A18-BE15-50240EBF88F4}"/>
              </a:ext>
            </a:extLst>
          </p:cNvPr>
          <p:cNvSpPr/>
          <p:nvPr/>
        </p:nvSpPr>
        <p:spPr>
          <a:xfrm>
            <a:off x="9391340" y="567419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undefined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59DE54-C282-42F6-9E9F-0DCF370AF0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7457" y="1526129"/>
            <a:ext cx="5299150" cy="261803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AE28046-43B6-4DD8-80F9-254D849E0520}"/>
              </a:ext>
            </a:extLst>
          </p:cNvPr>
          <p:cNvSpPr/>
          <p:nvPr/>
        </p:nvSpPr>
        <p:spPr>
          <a:xfrm>
            <a:off x="1587185" y="567419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/>
              <a:t>ronan</a:t>
            </a:r>
            <a:endParaRPr lang="en-US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E1D3F9-4958-46C6-A6C1-B4CA977927E2}"/>
              </a:ext>
            </a:extLst>
          </p:cNvPr>
          <p:cNvSpPr/>
          <p:nvPr/>
        </p:nvSpPr>
        <p:spPr>
          <a:xfrm>
            <a:off x="4274873" y="566123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900B40-E955-4195-8EFB-77C67E0F79AE}"/>
              </a:ext>
            </a:extLst>
          </p:cNvPr>
          <p:cNvSpPr/>
          <p:nvPr/>
        </p:nvSpPr>
        <p:spPr>
          <a:xfrm>
            <a:off x="6758618" y="566123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042518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326240E-9C53-478D-AB44-04A6B81A0CDE}"/>
              </a:ext>
            </a:extLst>
          </p:cNvPr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13832F-15EB-4B09-82B4-0BC41E9F6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80" y="0"/>
            <a:ext cx="848457" cy="8619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6432C5-C823-40FD-95A6-AC18FEBDE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02" y="979797"/>
            <a:ext cx="613133" cy="6376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F00C34-BAA4-4D57-BEB1-F045FCAF06AD}"/>
              </a:ext>
            </a:extLst>
          </p:cNvPr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C6D23E-37B5-426B-B6AE-48F59ACEB136}"/>
              </a:ext>
            </a:extLst>
          </p:cNvPr>
          <p:cNvSpPr/>
          <p:nvPr/>
        </p:nvSpPr>
        <p:spPr>
          <a:xfrm>
            <a:off x="20359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96E6B5-1199-4830-A843-39B00375EF62}"/>
              </a:ext>
            </a:extLst>
          </p:cNvPr>
          <p:cNvSpPr/>
          <p:nvPr/>
        </p:nvSpPr>
        <p:spPr>
          <a:xfrm>
            <a:off x="4641588" y="5694494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DC777D-8F06-46F6-B92B-06BD0C1509C7}"/>
              </a:ext>
            </a:extLst>
          </p:cNvPr>
          <p:cNvSpPr/>
          <p:nvPr/>
        </p:nvSpPr>
        <p:spPr>
          <a:xfrm>
            <a:off x="7244789" y="5214891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74545C-CB4B-4972-85FB-0EE15780C0DC}"/>
              </a:ext>
            </a:extLst>
          </p:cNvPr>
          <p:cNvSpPr/>
          <p:nvPr/>
        </p:nvSpPr>
        <p:spPr>
          <a:xfrm>
            <a:off x="9870760" y="519059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B06C89-1114-4A18-BE15-50240EBF88F4}"/>
              </a:ext>
            </a:extLst>
          </p:cNvPr>
          <p:cNvSpPr/>
          <p:nvPr/>
        </p:nvSpPr>
        <p:spPr>
          <a:xfrm>
            <a:off x="9391340" y="567419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undefined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4A054-7103-40B8-98ED-7028906751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6700" y="1387447"/>
            <a:ext cx="4598306" cy="30083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250BF1-C205-4CB4-8B93-7CA57C83E72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204" b="5889"/>
          <a:stretch/>
        </p:blipFill>
        <p:spPr>
          <a:xfrm>
            <a:off x="6173414" y="5674191"/>
            <a:ext cx="2869011" cy="4719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3B8ACA-EAE7-4266-823E-05876A781D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0253" y="6227769"/>
            <a:ext cx="4160593" cy="4609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6EE4B3F-DD17-466C-8C93-CD2C119BA8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1837" y="5595527"/>
            <a:ext cx="2014863" cy="48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24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4888</TotalTime>
  <Words>604</Words>
  <Application>Microsoft Office PowerPoint</Application>
  <PresentationFormat>Widescreen</PresentationFormat>
  <Paragraphs>198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SENGHAK.CHHUN</cp:lastModifiedBy>
  <cp:revision>279</cp:revision>
  <dcterms:created xsi:type="dcterms:W3CDTF">2020-01-30T10:34:45Z</dcterms:created>
  <dcterms:modified xsi:type="dcterms:W3CDTF">2023-11-02T10:22:44Z</dcterms:modified>
</cp:coreProperties>
</file>