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713808" y="3282662"/>
            <a:ext cx="277396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SYNCHRONOUS 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4676936" y="4021415"/>
            <a:ext cx="284770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351921" y="147115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003691" y="2793745"/>
            <a:ext cx="5966138" cy="2400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activity 1 function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arrow</a:t>
            </a:r>
            <a:r>
              <a:rPr b="1"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788" y="597976"/>
            <a:ext cx="309674" cy="61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131387" y="1203731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742453" y="1203731"/>
            <a:ext cx="542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/>
          <p:nvPr/>
        </p:nvSpPr>
        <p:spPr>
          <a:xfrm>
            <a:off x="2704396" y="2187569"/>
            <a:ext cx="6851262" cy="240065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 doSomething()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(doSomething, 500);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4497814" y="843711"/>
            <a:ext cx="326442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SetTimeOut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 flipH="1" rot="10800000">
            <a:off x="5377298" y="4505863"/>
            <a:ext cx="302285" cy="111948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564808" y="5625349"/>
            <a:ext cx="365531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Call this function…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7467736" y="5625349"/>
            <a:ext cx="270657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…After 500ms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 rot="-1470282">
            <a:off x="385642" y="625432"/>
            <a:ext cx="1914883" cy="553957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 flipH="1" rot="10800000">
            <a:off x="8050200" y="4505862"/>
            <a:ext cx="302285" cy="111948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512" y="158940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6854159" y="157773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351921" y="147115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685862" y="2590545"/>
            <a:ext cx="454224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Run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21215" y="3680963"/>
            <a:ext cx="11071537" cy="86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C0C67"/>
              </a:buClr>
              <a:buSzPts val="5000"/>
              <a:buFont typeface="Calibri"/>
              <a:buNone/>
            </a:pPr>
            <a:r>
              <a:rPr b="1" lang="en-US" sz="5000">
                <a:solidFill>
                  <a:srgbClr val="FC0C67"/>
                </a:solidFill>
                <a:latin typeface="Calibri"/>
                <a:ea typeface="Calibri"/>
                <a:cs typeface="Calibri"/>
                <a:sym typeface="Calibri"/>
              </a:rPr>
              <a:t>Explain what you see on console</a:t>
            </a:r>
            <a:endParaRPr sz="1800">
              <a:solidFill>
                <a:srgbClr val="FC0C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149" y="436630"/>
            <a:ext cx="848457" cy="86199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/>
          <p:nvPr/>
        </p:nvSpPr>
        <p:spPr>
          <a:xfrm>
            <a:off x="1979149" y="2538876"/>
            <a:ext cx="1091573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setTimeout( () =&gt; { </a:t>
            </a:r>
            <a:r>
              <a:rPr lang="en-US" sz="20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console.log("BANANA");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console.log("MANGO");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setTimeout( () =&gt; { </a:t>
            </a:r>
            <a:r>
              <a:rPr lang="en-US" sz="20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console.log("APPLE");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2000);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console.log("JACKFRUIT");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setTimeout( () =&gt; { </a:t>
            </a:r>
            <a:r>
              <a:rPr lang="en-US" sz="20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console.log("ORANGE");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1000);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454632" y="1766143"/>
            <a:ext cx="532343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setTimeout( () =&gt;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0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console.log("BANANA");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console.log("MANGO");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setTimeout( () =&gt;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0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console.log("APPLE");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2000);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console.log("JACKFRUIT");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setTimeout( ()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0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console.log("ORANGE");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1000);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1587059" y="450795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7911999" y="469587"/>
            <a:ext cx="3300962" cy="553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26"/>
          <p:cNvCxnSpPr/>
          <p:nvPr/>
        </p:nvCxnSpPr>
        <p:spPr>
          <a:xfrm>
            <a:off x="8647834" y="1549886"/>
            <a:ext cx="0" cy="5060464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" name="Google Shape;238;p26"/>
          <p:cNvSpPr txBox="1"/>
          <p:nvPr/>
        </p:nvSpPr>
        <p:spPr>
          <a:xfrm>
            <a:off x="6331331" y="1971401"/>
            <a:ext cx="2844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console.log("MANGO");</a:t>
            </a:r>
            <a:endParaRPr/>
          </a:p>
        </p:txBody>
      </p:sp>
      <p:cxnSp>
        <p:nvCxnSpPr>
          <p:cNvPr id="239" name="Google Shape;239;p26"/>
          <p:cNvCxnSpPr/>
          <p:nvPr/>
        </p:nvCxnSpPr>
        <p:spPr>
          <a:xfrm>
            <a:off x="11177581" y="1758612"/>
            <a:ext cx="20525" cy="4047588"/>
          </a:xfrm>
          <a:prstGeom prst="straightConnector1">
            <a:avLst/>
          </a:prstGeom>
          <a:noFill/>
          <a:ln cap="flat" cmpd="sng" w="57150">
            <a:solidFill>
              <a:srgbClr val="FF09A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26"/>
          <p:cNvCxnSpPr/>
          <p:nvPr/>
        </p:nvCxnSpPr>
        <p:spPr>
          <a:xfrm>
            <a:off x="8706773" y="1758612"/>
            <a:ext cx="2054315" cy="89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241" name="Google Shape;241;p26"/>
          <p:cNvSpPr txBox="1"/>
          <p:nvPr/>
        </p:nvSpPr>
        <p:spPr>
          <a:xfrm>
            <a:off x="11346064" y="3560588"/>
            <a:ext cx="6912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secs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6331331" y="2911025"/>
            <a:ext cx="3350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console.log("JACKFRUIT");</a:t>
            </a:r>
            <a:endParaRPr/>
          </a:p>
        </p:txBody>
      </p:sp>
      <p:cxnSp>
        <p:nvCxnSpPr>
          <p:cNvPr id="243" name="Google Shape;243;p26"/>
          <p:cNvCxnSpPr/>
          <p:nvPr/>
        </p:nvCxnSpPr>
        <p:spPr>
          <a:xfrm>
            <a:off x="8703248" y="2541592"/>
            <a:ext cx="1524440" cy="70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26"/>
          <p:cNvCxnSpPr/>
          <p:nvPr/>
        </p:nvCxnSpPr>
        <p:spPr>
          <a:xfrm>
            <a:off x="10446759" y="2548650"/>
            <a:ext cx="8054" cy="2495550"/>
          </a:xfrm>
          <a:prstGeom prst="straightConnector1">
            <a:avLst/>
          </a:prstGeom>
          <a:noFill/>
          <a:ln cap="flat" cmpd="sng" w="57150">
            <a:solidFill>
              <a:srgbClr val="FF09A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9607991" y="3472021"/>
            <a:ext cx="9529" cy="1009650"/>
          </a:xfrm>
          <a:prstGeom prst="straightConnector1">
            <a:avLst/>
          </a:prstGeom>
          <a:noFill/>
          <a:ln cap="flat" cmpd="sng" w="57150">
            <a:solidFill>
              <a:srgbClr val="FF09A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26"/>
          <p:cNvSpPr txBox="1"/>
          <p:nvPr/>
        </p:nvSpPr>
        <p:spPr>
          <a:xfrm>
            <a:off x="10446759" y="3560588"/>
            <a:ext cx="6912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secs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9590792" y="3560588"/>
            <a:ext cx="6912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secs</a:t>
            </a:r>
            <a:endParaRPr/>
          </a:p>
        </p:txBody>
      </p:sp>
      <p:cxnSp>
        <p:nvCxnSpPr>
          <p:cNvPr id="248" name="Google Shape;248;p26"/>
          <p:cNvCxnSpPr/>
          <p:nvPr/>
        </p:nvCxnSpPr>
        <p:spPr>
          <a:xfrm>
            <a:off x="8703248" y="3560588"/>
            <a:ext cx="7952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26"/>
          <p:cNvCxnSpPr/>
          <p:nvPr/>
        </p:nvCxnSpPr>
        <p:spPr>
          <a:xfrm rot="10800000">
            <a:off x="8647834" y="4426809"/>
            <a:ext cx="94295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26"/>
          <p:cNvSpPr txBox="1"/>
          <p:nvPr/>
        </p:nvSpPr>
        <p:spPr>
          <a:xfrm>
            <a:off x="6331331" y="4548771"/>
            <a:ext cx="2970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console.log(“ORANGE");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6331331" y="5160996"/>
            <a:ext cx="2970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console.log(“APPLE ");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6331331" y="5786902"/>
            <a:ext cx="30973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console.log(“BANANA ");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 rot="10800000">
            <a:off x="8647834" y="5044200"/>
            <a:ext cx="1684213" cy="72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26"/>
          <p:cNvCxnSpPr/>
          <p:nvPr/>
        </p:nvCxnSpPr>
        <p:spPr>
          <a:xfrm rot="10800000">
            <a:off x="8782050" y="5638800"/>
            <a:ext cx="2580471" cy="2282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1343711" y="1026815"/>
            <a:ext cx="96836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that is </a:t>
            </a:r>
            <a:r>
              <a:rPr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passed as a parameter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another function;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1343711" y="361466"/>
            <a:ext cx="9869482" cy="2561806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126202" y="4059627"/>
            <a:ext cx="6178754" cy="15542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'User clicked on button !'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myButton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'click'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lang="en-US" sz="1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6718853" y="4012060"/>
            <a:ext cx="5155096" cy="1631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timeOver</a:t>
            </a: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'Time is over !'</a:t>
            </a: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timeOver</a:t>
            </a: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2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1254187" y="3304174"/>
            <a:ext cx="96836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4053780" y="6067252"/>
            <a:ext cx="14723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9439666" y="6022309"/>
            <a:ext cx="14723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endParaRPr/>
          </a:p>
        </p:txBody>
      </p:sp>
      <p:cxnSp>
        <p:nvCxnSpPr>
          <p:cNvPr id="266" name="Google Shape;266;p27"/>
          <p:cNvCxnSpPr>
            <a:stCxn id="265" idx="1"/>
          </p:cNvCxnSpPr>
          <p:nvPr/>
        </p:nvCxnSpPr>
        <p:spPr>
          <a:xfrm rot="10800000">
            <a:off x="9076066" y="5662919"/>
            <a:ext cx="363600" cy="621000"/>
          </a:xfrm>
          <a:prstGeom prst="curvedConnector2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27"/>
          <p:cNvCxnSpPr/>
          <p:nvPr/>
        </p:nvCxnSpPr>
        <p:spPr>
          <a:xfrm rot="-5400000">
            <a:off x="4775719" y="5628006"/>
            <a:ext cx="573600" cy="545100"/>
          </a:xfrm>
          <a:prstGeom prst="curvedConnector3">
            <a:avLst>
              <a:gd fmla="val 49988" name="adj1"/>
            </a:avLst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512" y="158940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/>
          <p:cNvSpPr txBox="1"/>
          <p:nvPr/>
        </p:nvSpPr>
        <p:spPr>
          <a:xfrm>
            <a:off x="6854159" y="157773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4351921" y="147115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1276350" y="3141822"/>
            <a:ext cx="9639300" cy="86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Instructions are in the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039509" y="1998609"/>
            <a:ext cx="9271562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</a:t>
            </a:r>
            <a:r>
              <a:rPr b="1" i="0" lang="en-US" sz="35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synchronous</a:t>
            </a: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500" u="none" cap="none" strike="noStrik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?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288665" y="517610"/>
            <a:ext cx="27732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070" y="39254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1916" y="37702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039509" y="3725238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039509" y="4913259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setTimeOut</a:t>
            </a: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call a function after some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920" y="2704563"/>
            <a:ext cx="2158808" cy="20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2329" y="2923503"/>
            <a:ext cx="2238988" cy="22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9299" y="3206395"/>
            <a:ext cx="1764598" cy="205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0482" y="2871988"/>
            <a:ext cx="1277273" cy="2387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0788" y="543306"/>
            <a:ext cx="309674" cy="61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13754" y="120373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30136" y="543306"/>
            <a:ext cx="309674" cy="615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810788" y="1194688"/>
            <a:ext cx="867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of 8 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086801" y="758414"/>
            <a:ext cx="3674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512" y="2975019"/>
            <a:ext cx="2238988" cy="22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63897" y="3163995"/>
            <a:ext cx="1764598" cy="205353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3487658" y="972898"/>
            <a:ext cx="489916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The Restaurant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2073010" y="1623024"/>
            <a:ext cx="78175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function returns 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957171" y="1375369"/>
            <a:ext cx="7933387" cy="1203197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7516" y="3389488"/>
            <a:ext cx="5374055" cy="346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2015091" y="294443"/>
            <a:ext cx="78175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Synchronous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2221154" y="1622739"/>
            <a:ext cx="62969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en-US" sz="2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order1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takeOrder(table1);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2221154" y="2280673"/>
            <a:ext cx="68884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dish1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cook.makeMeal(</a:t>
            </a:r>
            <a:r>
              <a:rPr b="1" lang="en-US" sz="2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order1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2221154" y="2938608"/>
            <a:ext cx="35365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serveTable(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dish1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015091" y="294443"/>
            <a:ext cx="78175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Synchronous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991673" y="1630804"/>
            <a:ext cx="837127" cy="5151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2337064" y="3820627"/>
            <a:ext cx="62969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en-US" sz="2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order2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takeOrder(table2);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337064" y="4478561"/>
            <a:ext cx="68884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dish2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cook.makeMeal(</a:t>
            </a:r>
            <a:r>
              <a:rPr b="1" lang="en-US" sz="2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order2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2337064" y="5136496"/>
            <a:ext cx="35365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serveTable(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dish2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 rot="-7091980">
            <a:off x="6630801" y="2359863"/>
            <a:ext cx="3877611" cy="3145477"/>
          </a:xfrm>
          <a:prstGeom prst="arc">
            <a:avLst>
              <a:gd fmla="val 13495896" name="adj1"/>
              <a:gd fmla="val 1001734" name="adj2"/>
            </a:avLst>
          </a:prstGeom>
          <a:noFill/>
          <a:ln cap="flat" cmpd="sng" w="28575">
            <a:solidFill>
              <a:srgbClr val="1A5FA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699651" y="77567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21215" y="2890937"/>
            <a:ext cx="232198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code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21216" y="3680963"/>
            <a:ext cx="578640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what you see on console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788" y="597976"/>
            <a:ext cx="309674" cy="61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131387" y="1203731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42453" y="1203731"/>
            <a:ext cx="542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3550" y="1793158"/>
            <a:ext cx="3603244" cy="4636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 rot="-6700141">
            <a:off x="7427511" y="2867351"/>
            <a:ext cx="3116011" cy="3265251"/>
          </a:xfrm>
          <a:prstGeom prst="arc">
            <a:avLst>
              <a:gd fmla="val 14018321" name="adj1"/>
              <a:gd fmla="val 20917873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 rot="-5835043">
            <a:off x="8026937" y="3580238"/>
            <a:ext cx="2348904" cy="3324429"/>
          </a:xfrm>
          <a:prstGeom prst="arc">
            <a:avLst>
              <a:gd fmla="val 14171481" name="adj1"/>
              <a:gd fmla="val 1882483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255307" y="2049741"/>
            <a:ext cx="328473" cy="332908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7599413" y="2985006"/>
            <a:ext cx="328473" cy="332908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7649429" y="4167068"/>
            <a:ext cx="328473" cy="332908"/>
          </a:xfrm>
          <a:prstGeom prst="ellipse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710" y="3775595"/>
            <a:ext cx="9394203" cy="233425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1725769" y="1577315"/>
            <a:ext cx="78175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Don’t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function to return 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1957171" y="1375369"/>
            <a:ext cx="7933387" cy="1203197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2015091" y="294443"/>
            <a:ext cx="78175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2015091" y="294443"/>
            <a:ext cx="78175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</a:t>
            </a:r>
            <a:endParaRPr b="1" sz="4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753023" y="1948744"/>
            <a:ext cx="62969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en-US" sz="2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order1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takeOrder(table1);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1585598" y="2561994"/>
            <a:ext cx="109668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cook.makeMeal(</a:t>
            </a:r>
            <a:r>
              <a:rPr b="1" lang="en-US" sz="2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order1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dish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serveTable(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dish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02770" y="1948744"/>
            <a:ext cx="837127" cy="5151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823404" y="3398997"/>
            <a:ext cx="62969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en-US" sz="2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order2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takeOrder(table2);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1585598" y="3974390"/>
            <a:ext cx="109668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cook.makeMeal(</a:t>
            </a:r>
            <a:r>
              <a:rPr b="1" lang="en-US" sz="2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order2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dish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serveTable(</a:t>
            </a: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dish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1735411" y="2493036"/>
            <a:ext cx="381309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475184" y="3382032"/>
            <a:ext cx="526297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findMin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(number1, number2)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if (number1&lt;number2)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return number1;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else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return number2;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7543269" y="2423321"/>
            <a:ext cx="3531652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40000"/>
                </a:solidFill>
                <a:latin typeface="Calibri"/>
                <a:ea typeface="Calibri"/>
                <a:cs typeface="Calibri"/>
                <a:sym typeface="Calibri"/>
              </a:rPr>
              <a:t>Arrow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1"/>
          <p:cNvCxnSpPr/>
          <p:nvPr/>
        </p:nvCxnSpPr>
        <p:spPr>
          <a:xfrm>
            <a:off x="5776799" y="2286176"/>
            <a:ext cx="75100" cy="3958178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21"/>
          <p:cNvSpPr txBox="1"/>
          <p:nvPr/>
        </p:nvSpPr>
        <p:spPr>
          <a:xfrm>
            <a:off x="6242732" y="3382032"/>
            <a:ext cx="540404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findMin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(number1, number2)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(number1&lt;number2)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number1;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number2;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 rot="-1470282">
            <a:off x="385642" y="625432"/>
            <a:ext cx="1914883" cy="553957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496181" y="548487"/>
            <a:ext cx="3887965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 functions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