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2uo2KGoRnoTuy6xEFgB7yvh4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0" autoAdjust="0"/>
  </p:normalViewPr>
  <p:slideViewPr>
    <p:cSldViewPr snapToGrid="0">
      <p:cViewPr varScale="1">
        <p:scale>
          <a:sx n="87" d="100"/>
          <a:sy n="87" d="100"/>
        </p:scale>
        <p:origin x="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Noted: shorthand we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dirty="0"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don’t we give directly the packages ? And just the list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packages are heavy ! And maybe they are already installed in Ronan’s computer, so no need to make him download again…</a:t>
            </a:r>
            <a:endParaRPr/>
          </a:p>
        </p:txBody>
      </p:sp>
      <p:sp>
        <p:nvSpPr>
          <p:cNvPr id="346" name="Google Shape;34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pmjs.com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620532" y="3282662"/>
            <a:ext cx="9605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399688" y="4152451"/>
            <a:ext cx="54345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packages - dependencies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42" y="1842054"/>
            <a:ext cx="3760358" cy="501594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/>
        </p:nvSpPr>
        <p:spPr>
          <a:xfrm>
            <a:off x="902036" y="463640"/>
            <a:ext cx="35795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your install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MARKETPLACE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some new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7329762" y="463640"/>
            <a:ext cx="31908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your install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some new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7855406" y="4736970"/>
            <a:ext cx="2486329" cy="105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2644" y="2164680"/>
            <a:ext cx="1906780" cy="11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7755404" y="1793891"/>
            <a:ext cx="2586331" cy="21089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88164" y="5847008"/>
            <a:ext cx="734480" cy="7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3532" y="5847007"/>
            <a:ext cx="734480" cy="7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6367" y="5847008"/>
            <a:ext cx="734480" cy="7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41735" y="5847007"/>
            <a:ext cx="734480" cy="73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/>
          <p:nvPr/>
        </p:nvSpPr>
        <p:spPr>
          <a:xfrm rot="10800000">
            <a:off x="8727541" y="3609780"/>
            <a:ext cx="620941" cy="103481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571" y="2315918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21938" y="4822444"/>
            <a:ext cx="783213" cy="79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111727" y="321540"/>
            <a:ext cx="95860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#STEP 1 : Make your project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NPM project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812844" y="2459866"/>
            <a:ext cx="6540994" cy="63094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endParaRPr sz="3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754584" y="1710206"/>
            <a:ext cx="394620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project and run:</a:t>
            </a:r>
            <a:endParaRPr/>
          </a:p>
        </p:txBody>
      </p:sp>
      <p:sp>
        <p:nvSpPr>
          <p:cNvPr id="245" name="Google Shape;245;p11"/>
          <p:cNvSpPr txBox="1"/>
          <p:nvPr/>
        </p:nvSpPr>
        <p:spPr>
          <a:xfrm>
            <a:off x="754584" y="3539007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on your project?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/>
        </p:nvSpPr>
        <p:spPr>
          <a:xfrm>
            <a:off x="730301" y="498666"/>
            <a:ext cx="95860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#STEP 2 : Install an NPM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812844" y="2459866"/>
            <a:ext cx="6540994" cy="63094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3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colors</a:t>
            </a:r>
            <a:endParaRPr sz="3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754584" y="1710206"/>
            <a:ext cx="394620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 package</a:t>
            </a:r>
            <a:endParaRPr/>
          </a:p>
        </p:txBody>
      </p:sp>
      <p:sp>
        <p:nvSpPr>
          <p:cNvPr id="253" name="Google Shape;253;p12"/>
          <p:cNvSpPr txBox="1"/>
          <p:nvPr/>
        </p:nvSpPr>
        <p:spPr>
          <a:xfrm>
            <a:off x="754584" y="3539007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on your project?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730301" y="498666"/>
            <a:ext cx="95860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#STEP 3 : Use your package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993537" y="2550018"/>
            <a:ext cx="9322829" cy="2323713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colors = </a:t>
            </a: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(colors');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5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colors.red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('Hello world!'));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754584" y="1710206"/>
            <a:ext cx="641894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JS file and require the package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812843" y="5056185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when you run your code ?</a:t>
            </a:r>
            <a:endParaRPr dirty="0"/>
          </a:p>
        </p:txBody>
      </p:sp>
      <p:sp>
        <p:nvSpPr>
          <p:cNvPr id="6" name="Google Shape;261;p13">
            <a:extLst>
              <a:ext uri="{FF2B5EF4-FFF2-40B4-BE49-F238E27FC236}">
                <a16:creationId xmlns:a16="http://schemas.microsoft.com/office/drawing/2014/main" id="{DBC6B61F-CAA0-4C12-927F-2A421F590992}"/>
              </a:ext>
            </a:extLst>
          </p:cNvPr>
          <p:cNvSpPr txBox="1"/>
          <p:nvPr/>
        </p:nvSpPr>
        <p:spPr>
          <a:xfrm>
            <a:off x="831857" y="5600471"/>
            <a:ext cx="6264402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Running code: 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node 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/>
        </p:nvSpPr>
        <p:spPr>
          <a:xfrm>
            <a:off x="1379675" y="399401"/>
            <a:ext cx="101234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downloads the package to the folder </a:t>
            </a: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/node_modules</a:t>
            </a:r>
            <a:endParaRPr/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t="28608" b="28967"/>
          <a:stretch/>
        </p:blipFill>
        <p:spPr>
          <a:xfrm>
            <a:off x="9195288" y="5678125"/>
            <a:ext cx="911645" cy="3867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1496928" y="1449942"/>
            <a:ext cx="4944463" cy="3238898"/>
          </a:xfrm>
          <a:prstGeom prst="roundRect">
            <a:avLst>
              <a:gd name="adj" fmla="val 12565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3383777" y="6076757"/>
            <a:ext cx="12922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9535" y="527399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/>
          <p:nvPr/>
        </p:nvSpPr>
        <p:spPr>
          <a:xfrm rot="5400000">
            <a:off x="7095903" y="1710926"/>
            <a:ext cx="396199" cy="26840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1264" y="1668551"/>
            <a:ext cx="1261644" cy="771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/>
          <p:nvPr/>
        </p:nvSpPr>
        <p:spPr>
          <a:xfrm>
            <a:off x="8383183" y="1521682"/>
            <a:ext cx="2333995" cy="307787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4558" y="2440330"/>
            <a:ext cx="684760" cy="68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5975" y="3242242"/>
            <a:ext cx="684760" cy="681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14"/>
          <p:cNvCxnSpPr>
            <a:endCxn id="276" idx="2"/>
          </p:cNvCxnSpPr>
          <p:nvPr/>
        </p:nvCxnSpPr>
        <p:spPr>
          <a:xfrm rot="10800000">
            <a:off x="9128355" y="3923853"/>
            <a:ext cx="10800" cy="56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4"/>
          <p:cNvSpPr txBox="1"/>
          <p:nvPr/>
        </p:nvSpPr>
        <p:spPr>
          <a:xfrm>
            <a:off x="8725629" y="4558293"/>
            <a:ext cx="857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/>
          </a:p>
        </p:txBody>
      </p:sp>
      <p:cxnSp>
        <p:nvCxnSpPr>
          <p:cNvPr id="279" name="Google Shape;279;p14"/>
          <p:cNvCxnSpPr/>
          <p:nvPr/>
        </p:nvCxnSpPr>
        <p:spPr>
          <a:xfrm rot="10800000">
            <a:off x="9583556" y="4002752"/>
            <a:ext cx="10896" cy="11625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14"/>
          <p:cNvSpPr txBox="1"/>
          <p:nvPr/>
        </p:nvSpPr>
        <p:spPr>
          <a:xfrm>
            <a:off x="9212752" y="5041265"/>
            <a:ext cx="9116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dirty="0"/>
          </a:p>
        </p:txBody>
      </p:sp>
      <p:sp>
        <p:nvSpPr>
          <p:cNvPr id="281" name="Google Shape;281;p14"/>
          <p:cNvSpPr/>
          <p:nvPr/>
        </p:nvSpPr>
        <p:spPr>
          <a:xfrm>
            <a:off x="8636011" y="2311959"/>
            <a:ext cx="1015100" cy="17630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8940314" y="6131017"/>
            <a:ext cx="13844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4263804" y="2159683"/>
            <a:ext cx="1971270" cy="2276535"/>
          </a:xfrm>
          <a:prstGeom prst="roundRect">
            <a:avLst>
              <a:gd name="adj" fmla="val 16485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4263804" y="1859950"/>
            <a:ext cx="1370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/node_modules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49872" y="2712128"/>
            <a:ext cx="684760" cy="68161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911846" y="3377129"/>
            <a:ext cx="675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dirty="0"/>
          </a:p>
        </p:txBody>
      </p:sp>
      <p:sp>
        <p:nvSpPr>
          <p:cNvPr id="287" name="Google Shape;287;p14"/>
          <p:cNvSpPr txBox="1"/>
          <p:nvPr/>
        </p:nvSpPr>
        <p:spPr>
          <a:xfrm>
            <a:off x="7026499" y="2627246"/>
            <a:ext cx="9178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999451" y="373549"/>
            <a:ext cx="606092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can use it :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t="28608" b="28967"/>
          <a:stretch/>
        </p:blipFill>
        <p:spPr>
          <a:xfrm>
            <a:off x="9195288" y="5678125"/>
            <a:ext cx="911645" cy="3867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/>
          <p:nvPr/>
        </p:nvSpPr>
        <p:spPr>
          <a:xfrm>
            <a:off x="1496928" y="1449942"/>
            <a:ext cx="4944463" cy="3238898"/>
          </a:xfrm>
          <a:prstGeom prst="roundRect">
            <a:avLst>
              <a:gd name="adj" fmla="val 12565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3383777" y="6076757"/>
            <a:ext cx="12922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9535" y="527399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 rot="5400000">
            <a:off x="3714871" y="2156934"/>
            <a:ext cx="396199" cy="18858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1264" y="1668551"/>
            <a:ext cx="1261644" cy="771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/>
          <p:nvPr/>
        </p:nvSpPr>
        <p:spPr>
          <a:xfrm>
            <a:off x="8383183" y="1521682"/>
            <a:ext cx="2333995" cy="307787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4558" y="2440330"/>
            <a:ext cx="684760" cy="68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5975" y="3242242"/>
            <a:ext cx="684760" cy="681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5"/>
          <p:cNvCxnSpPr>
            <a:endCxn id="302" idx="2"/>
          </p:cNvCxnSpPr>
          <p:nvPr/>
        </p:nvCxnSpPr>
        <p:spPr>
          <a:xfrm rot="10800000">
            <a:off x="9128355" y="3923853"/>
            <a:ext cx="10800" cy="56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4" name="Google Shape;304;p15"/>
          <p:cNvSpPr txBox="1"/>
          <p:nvPr/>
        </p:nvSpPr>
        <p:spPr>
          <a:xfrm>
            <a:off x="8725629" y="4558293"/>
            <a:ext cx="857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/>
          </a:p>
        </p:txBody>
      </p:sp>
      <p:cxnSp>
        <p:nvCxnSpPr>
          <p:cNvPr id="305" name="Google Shape;305;p15"/>
          <p:cNvCxnSpPr/>
          <p:nvPr/>
        </p:nvCxnSpPr>
        <p:spPr>
          <a:xfrm rot="10800000">
            <a:off x="9583556" y="4002752"/>
            <a:ext cx="10896" cy="11625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5"/>
          <p:cNvSpPr txBox="1"/>
          <p:nvPr/>
        </p:nvSpPr>
        <p:spPr>
          <a:xfrm>
            <a:off x="9212752" y="5041265"/>
            <a:ext cx="11119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dirty="0"/>
          </a:p>
        </p:txBody>
      </p:sp>
      <p:sp>
        <p:nvSpPr>
          <p:cNvPr id="307" name="Google Shape;307;p15"/>
          <p:cNvSpPr/>
          <p:nvPr/>
        </p:nvSpPr>
        <p:spPr>
          <a:xfrm>
            <a:off x="8636011" y="2311959"/>
            <a:ext cx="1015100" cy="17630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8940314" y="6131017"/>
            <a:ext cx="13844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4263804" y="2159683"/>
            <a:ext cx="1971270" cy="2276535"/>
          </a:xfrm>
          <a:prstGeom prst="roundRect">
            <a:avLst>
              <a:gd name="adj" fmla="val 16485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4263804" y="1859950"/>
            <a:ext cx="1370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/node_modules</a:t>
            </a:r>
            <a:endParaRPr/>
          </a:p>
        </p:txBody>
      </p:sp>
      <p:pic>
        <p:nvPicPr>
          <p:cNvPr id="311" name="Google Shape;31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49872" y="2712128"/>
            <a:ext cx="684760" cy="68161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/>
        </p:nvSpPr>
        <p:spPr>
          <a:xfrm>
            <a:off x="4911846" y="3377129"/>
            <a:ext cx="675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dirty="0"/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1873" y="2839127"/>
            <a:ext cx="798181" cy="84577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 txBox="1"/>
          <p:nvPr/>
        </p:nvSpPr>
        <p:spPr>
          <a:xfrm>
            <a:off x="3346890" y="2653052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A4BB5-10E6-49C1-A71D-9EE20611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93887"/>
            <a:ext cx="7534275" cy="4457700"/>
          </a:xfrm>
          <a:prstGeom prst="rect">
            <a:avLst/>
          </a:prstGeom>
        </p:spPr>
      </p:pic>
      <p:cxnSp>
        <p:nvCxnSpPr>
          <p:cNvPr id="319" name="Google Shape;319;p16"/>
          <p:cNvCxnSpPr>
            <a:cxnSpLocks/>
            <a:stCxn id="320" idx="2"/>
            <a:endCxn id="321" idx="1"/>
          </p:cNvCxnSpPr>
          <p:nvPr/>
        </p:nvCxnSpPr>
        <p:spPr>
          <a:xfrm>
            <a:off x="2118936" y="1926587"/>
            <a:ext cx="1982417" cy="11414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16"/>
          <p:cNvSpPr txBox="1"/>
          <p:nvPr/>
        </p:nvSpPr>
        <p:spPr>
          <a:xfrm>
            <a:off x="605672" y="1464963"/>
            <a:ext cx="30265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 information</a:t>
            </a:r>
            <a:endParaRPr sz="2400"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101353" y="1926588"/>
            <a:ext cx="368010" cy="228297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16"/>
          <p:cNvCxnSpPr>
            <a:cxnSpLocks/>
          </p:cNvCxnSpPr>
          <p:nvPr/>
        </p:nvCxnSpPr>
        <p:spPr>
          <a:xfrm>
            <a:off x="2891118" y="4209560"/>
            <a:ext cx="2716580" cy="54475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4" name="Google Shape;324;p16"/>
          <p:cNvSpPr txBox="1"/>
          <p:nvPr/>
        </p:nvSpPr>
        <p:spPr>
          <a:xfrm>
            <a:off x="314760" y="3857093"/>
            <a:ext cx="30265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Packages installed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dependencies</a:t>
            </a:r>
            <a:endParaRPr dirty="0"/>
          </a:p>
        </p:txBody>
      </p:sp>
      <p:cxnSp>
        <p:nvCxnSpPr>
          <p:cNvPr id="325" name="Google Shape;325;p16"/>
          <p:cNvCxnSpPr>
            <a:cxnSpLocks/>
          </p:cNvCxnSpPr>
          <p:nvPr/>
        </p:nvCxnSpPr>
        <p:spPr>
          <a:xfrm flipV="1">
            <a:off x="3939988" y="5063989"/>
            <a:ext cx="1928967" cy="942051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Google Shape;326;p16"/>
          <p:cNvSpPr txBox="1"/>
          <p:nvPr/>
        </p:nvSpPr>
        <p:spPr>
          <a:xfrm>
            <a:off x="2251913" y="6138563"/>
            <a:ext cx="2562134" cy="47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Name of package</a:t>
            </a:r>
            <a:endParaRPr sz="24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16"/>
          <p:cNvCxnSpPr>
            <a:cxnSpLocks/>
          </p:cNvCxnSpPr>
          <p:nvPr/>
        </p:nvCxnSpPr>
        <p:spPr>
          <a:xfrm flipV="1">
            <a:off x="7377956" y="5234473"/>
            <a:ext cx="0" cy="77156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8" name="Google Shape;328;p16"/>
          <p:cNvSpPr txBox="1"/>
          <p:nvPr/>
        </p:nvSpPr>
        <p:spPr>
          <a:xfrm>
            <a:off x="6881965" y="6138563"/>
            <a:ext cx="2562134" cy="47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3731559" y="352913"/>
            <a:ext cx="47506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package.json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/>
        </p:nvSpPr>
        <p:spPr>
          <a:xfrm>
            <a:off x="601512" y="292604"/>
            <a:ext cx="95860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remove /node_modules ?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2353039" y="1820257"/>
            <a:ext cx="6540994" cy="477054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axios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1522047" y="1195050"/>
            <a:ext cx="697274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Install another package : axios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3158595" y="2714758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on your package.json ?</a:t>
            </a:r>
            <a:endParaRPr/>
          </a:p>
        </p:txBody>
      </p:sp>
      <p:sp>
        <p:nvSpPr>
          <p:cNvPr id="338" name="Google Shape;338;p17"/>
          <p:cNvSpPr txBox="1"/>
          <p:nvPr/>
        </p:nvSpPr>
        <p:spPr>
          <a:xfrm>
            <a:off x="3158595" y="3191812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on your /node_modules?</a:t>
            </a:r>
            <a:endParaRPr/>
          </a:p>
        </p:txBody>
      </p:sp>
      <p:sp>
        <p:nvSpPr>
          <p:cNvPr id="339" name="Google Shape;339;p17"/>
          <p:cNvSpPr txBox="1"/>
          <p:nvPr/>
        </p:nvSpPr>
        <p:spPr>
          <a:xfrm>
            <a:off x="1580307" y="4129257"/>
            <a:ext cx="697274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Remove the folder /node_modules</a:t>
            </a: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1580307" y="4828175"/>
            <a:ext cx="697274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Install all your package dependencies again: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2353039" y="5419303"/>
            <a:ext cx="6540994" cy="477054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3596476" y="6241678"/>
            <a:ext cx="62644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happen on your /node_modules?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8" descr="Businessman Carrying Heavy Load Cartoon Vector Clipart - Friendly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336" y="3922318"/>
            <a:ext cx="1984498" cy="279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8"/>
          <p:cNvSpPr txBox="1"/>
          <p:nvPr/>
        </p:nvSpPr>
        <p:spPr>
          <a:xfrm rot="1920867">
            <a:off x="2163017" y="4540543"/>
            <a:ext cx="1107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sz="2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 rot="-855652">
            <a:off x="1808273" y="3774681"/>
            <a:ext cx="1168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CHALK</a:t>
            </a:r>
            <a:endParaRPr sz="2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 rot="-2248702">
            <a:off x="1124797" y="4406536"/>
            <a:ext cx="14603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1242660" y="2347185"/>
            <a:ext cx="241476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 a lot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353" name="Google Shape;353;p18"/>
          <p:cNvCxnSpPr>
            <a:stCxn id="350" idx="3"/>
            <a:endCxn id="354" idx="1"/>
          </p:cNvCxnSpPr>
          <p:nvPr/>
        </p:nvCxnSpPr>
        <p:spPr>
          <a:xfrm rot="10800000" flipH="1">
            <a:off x="2959173" y="3885418"/>
            <a:ext cx="617100" cy="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18"/>
          <p:cNvSpPr txBox="1"/>
          <p:nvPr/>
        </p:nvSpPr>
        <p:spPr>
          <a:xfrm>
            <a:off x="3576410" y="3654469"/>
            <a:ext cx="116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1.7Go</a:t>
            </a:r>
            <a:endParaRPr sz="24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18"/>
          <p:cNvCxnSpPr/>
          <p:nvPr/>
        </p:nvCxnSpPr>
        <p:spPr>
          <a:xfrm>
            <a:off x="1015160" y="4674422"/>
            <a:ext cx="455000" cy="3723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18"/>
          <p:cNvSpPr txBox="1"/>
          <p:nvPr/>
        </p:nvSpPr>
        <p:spPr>
          <a:xfrm>
            <a:off x="330487" y="4479768"/>
            <a:ext cx="764877" cy="47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1Go</a:t>
            </a:r>
            <a:endParaRPr sz="24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18"/>
          <p:cNvCxnSpPr/>
          <p:nvPr/>
        </p:nvCxnSpPr>
        <p:spPr>
          <a:xfrm>
            <a:off x="3037934" y="4961591"/>
            <a:ext cx="409644" cy="4716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8" name="Google Shape;358;p18"/>
          <p:cNvSpPr txBox="1"/>
          <p:nvPr/>
        </p:nvSpPr>
        <p:spPr>
          <a:xfrm>
            <a:off x="3447578" y="5317668"/>
            <a:ext cx="116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700Mo</a:t>
            </a:r>
            <a:endParaRPr sz="24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6619698" y="2294235"/>
            <a:ext cx="44947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run:</a:t>
            </a:r>
            <a:endParaRPr/>
          </a:p>
        </p:txBody>
      </p:sp>
      <p:sp>
        <p:nvSpPr>
          <p:cNvPr id="360" name="Google Shape;360;p18"/>
          <p:cNvSpPr txBox="1"/>
          <p:nvPr/>
        </p:nvSpPr>
        <p:spPr>
          <a:xfrm>
            <a:off x="-13416" y="340497"/>
            <a:ext cx="117280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not send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/node_modules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to your friend!</a:t>
            </a:r>
            <a:endParaRPr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7340871" y="2936176"/>
            <a:ext cx="3052380" cy="63094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</a:t>
            </a:r>
            <a:endParaRPr/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10803006" y="3107912"/>
            <a:ext cx="911645" cy="386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 txBox="1"/>
          <p:nvPr/>
        </p:nvSpPr>
        <p:spPr>
          <a:xfrm>
            <a:off x="9026529" y="4915574"/>
            <a:ext cx="22322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Will download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sz="2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defined in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package.json</a:t>
            </a:r>
            <a:endParaRPr sz="2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/>
          <p:nvPr/>
        </p:nvSpPr>
        <p:spPr>
          <a:xfrm rot="10099630" flipH="1">
            <a:off x="9530368" y="3629927"/>
            <a:ext cx="347730" cy="106304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4108248" y="2348702"/>
            <a:ext cx="34387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ACTIVITY-1 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2428939" y="2902659"/>
            <a:ext cx="65991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Follow instructions on main.js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859204" y="2488006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for ?</a:t>
            </a:r>
            <a:endParaRPr sz="35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43294" y="4434876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sz="35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lang="en-US" sz="3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an existing project</a:t>
            </a:r>
            <a:endParaRPr sz="3500" b="1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59204" y="3461441"/>
            <a:ext cx="5296897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an </a:t>
            </a: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 PACKAGE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4108248" y="2348702"/>
            <a:ext cx="34387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ACTIVITY-2 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2428939" y="2902659"/>
            <a:ext cx="65991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Follow instructions on main.js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/>
        </p:nvSpPr>
        <p:spPr>
          <a:xfrm>
            <a:off x="859204" y="2488006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for ?</a:t>
            </a:r>
            <a:endParaRPr sz="3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 txBox="1"/>
          <p:nvPr/>
        </p:nvSpPr>
        <p:spPr>
          <a:xfrm>
            <a:off x="743294" y="4434876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an existing project</a:t>
            </a:r>
            <a:endParaRPr sz="35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859204" y="3461441"/>
            <a:ext cx="5296897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an </a:t>
            </a: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 PACKAGE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667424" y="1786846"/>
            <a:ext cx="911679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WE LEARN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SESSION?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367322" y="1217834"/>
            <a:ext cx="86160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back end is basically a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day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computer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5203151" y="5042555"/>
            <a:ext cx="1305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(BACK END)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1287" y="3711021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4502276" y="3175413"/>
            <a:ext cx="2607350" cy="17226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5129" y="3596000"/>
            <a:ext cx="1261644" cy="771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1225007" y="1017431"/>
            <a:ext cx="9643047" cy="1468191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 rot="10800000">
            <a:off x="6748530" y="3814052"/>
            <a:ext cx="1120462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4"/>
          <p:cNvSpPr txBox="1"/>
          <p:nvPr/>
        </p:nvSpPr>
        <p:spPr>
          <a:xfrm>
            <a:off x="8180454" y="3444449"/>
            <a:ext cx="18029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NodeJS  can execute JavaScript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2177281" y="594521"/>
            <a:ext cx="811573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your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 can use other </a:t>
            </a: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Node built-in modules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own modules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40" y="3316901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1056068" y="2348046"/>
            <a:ext cx="9636992" cy="38209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4232" y="2888189"/>
            <a:ext cx="1261644" cy="77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9039" y="3955943"/>
            <a:ext cx="644259" cy="64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6835219" y="2691783"/>
            <a:ext cx="16119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PROJECT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629664" y="4210348"/>
            <a:ext cx="6974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0191" y="3963623"/>
            <a:ext cx="644259" cy="64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1920016" y="2592214"/>
            <a:ext cx="2986835" cy="32419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9039" y="4854770"/>
            <a:ext cx="644259" cy="64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768" y="3955943"/>
            <a:ext cx="644259" cy="64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3130" y="4814641"/>
            <a:ext cx="644259" cy="64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5542497" y="2559891"/>
            <a:ext cx="4412872" cy="32419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5151" y="3889699"/>
            <a:ext cx="644259" cy="64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7199" y="4814640"/>
            <a:ext cx="644259" cy="64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7199" y="3707193"/>
            <a:ext cx="644259" cy="64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 rot="-7031728" flipH="1">
            <a:off x="5285907" y="3878915"/>
            <a:ext cx="251193" cy="17068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 rot="-5400000" flipH="1">
            <a:off x="5271322" y="3404691"/>
            <a:ext cx="251193" cy="14240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 rot="5400000">
            <a:off x="7557506" y="3439231"/>
            <a:ext cx="251193" cy="13549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7294007" y="3647493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987284" y="3636701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056594" y="4930400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8550688" y="4258513"/>
            <a:ext cx="886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myLib1.js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8545417" y="5449042"/>
            <a:ext cx="886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myLib2.js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4170843" y="5392329"/>
            <a:ext cx="3111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3977708" y="3636701"/>
            <a:ext cx="4982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3189616" y="4588571"/>
            <a:ext cx="3529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24314"/>
            <a:ext cx="1615750" cy="1608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755331" y="2528475"/>
            <a:ext cx="4566949" cy="378919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 flipH="1">
            <a:off x="6979235" y="3809689"/>
            <a:ext cx="946314" cy="3168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1813996" y="1689405"/>
            <a:ext cx="21581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library.js</a:t>
            </a:r>
            <a:endParaRPr dirty="0"/>
          </a:p>
        </p:txBody>
      </p:sp>
      <p:sp>
        <p:nvSpPr>
          <p:cNvPr id="161" name="Google Shape;161;p6"/>
          <p:cNvSpPr txBox="1"/>
          <p:nvPr/>
        </p:nvSpPr>
        <p:spPr>
          <a:xfrm>
            <a:off x="1016341" y="3332635"/>
            <a:ext cx="223892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5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  <a:endParaRPr dirty="0"/>
          </a:p>
        </p:txBody>
      </p:sp>
      <p:sp>
        <p:nvSpPr>
          <p:cNvPr id="162" name="Google Shape;162;p6"/>
          <p:cNvSpPr txBox="1"/>
          <p:nvPr/>
        </p:nvSpPr>
        <p:spPr>
          <a:xfrm>
            <a:off x="1016341" y="3763901"/>
            <a:ext cx="255723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5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  <a:endParaRPr dirty="0"/>
          </a:p>
        </p:txBody>
      </p:sp>
      <p:sp>
        <p:nvSpPr>
          <p:cNvPr id="163" name="Google Shape;163;p6"/>
          <p:cNvSpPr/>
          <p:nvPr/>
        </p:nvSpPr>
        <p:spPr>
          <a:xfrm>
            <a:off x="5818647" y="2528475"/>
            <a:ext cx="6054643" cy="3719925"/>
          </a:xfrm>
          <a:prstGeom prst="roundRect">
            <a:avLst>
              <a:gd name="adj" fmla="val 15550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7376845" y="1640933"/>
            <a:ext cx="1531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main.js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818084" y="2855581"/>
            <a:ext cx="617989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lib = </a:t>
            </a:r>
            <a:r>
              <a:rPr lang="en-US" sz="2500" b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("./library.js");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1020136" y="4195167"/>
            <a:ext cx="198641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  <a:endParaRPr dirty="0"/>
          </a:p>
        </p:txBody>
      </p:sp>
      <p:sp>
        <p:nvSpPr>
          <p:cNvPr id="167" name="Google Shape;167;p6"/>
          <p:cNvSpPr txBox="1"/>
          <p:nvPr/>
        </p:nvSpPr>
        <p:spPr>
          <a:xfrm>
            <a:off x="1016340" y="5057699"/>
            <a:ext cx="404577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5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a;</a:t>
            </a:r>
            <a:endParaRPr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1016341" y="5449159"/>
            <a:ext cx="39653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5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b;</a:t>
            </a:r>
            <a:endParaRPr dirty="0"/>
          </a:p>
        </p:txBody>
      </p:sp>
      <p:sp>
        <p:nvSpPr>
          <p:cNvPr id="169" name="Google Shape;169;p6"/>
          <p:cNvSpPr txBox="1"/>
          <p:nvPr/>
        </p:nvSpPr>
        <p:spPr>
          <a:xfrm>
            <a:off x="5865782" y="3692544"/>
            <a:ext cx="10663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lib.a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5865782" y="4290980"/>
            <a:ext cx="10663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lib.b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5865782" y="4947763"/>
            <a:ext cx="106631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lib.c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8047646" y="3799386"/>
            <a:ext cx="138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308DB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6979235" y="4367769"/>
            <a:ext cx="946314" cy="3168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8047646" y="4357466"/>
            <a:ext cx="1476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308DB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dirty="0"/>
          </a:p>
        </p:txBody>
      </p:sp>
      <p:sp>
        <p:nvSpPr>
          <p:cNvPr id="175" name="Google Shape;175;p6"/>
          <p:cNvSpPr/>
          <p:nvPr/>
        </p:nvSpPr>
        <p:spPr>
          <a:xfrm flipH="1">
            <a:off x="6979235" y="4986064"/>
            <a:ext cx="946314" cy="3168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047647" y="4975761"/>
            <a:ext cx="1683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AVAILABLE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3635225" y="456939"/>
            <a:ext cx="49008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export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1842688" y="575519"/>
            <a:ext cx="83003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installing a MODULE from the WEB? </a:t>
            </a: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4328" y="2233976"/>
            <a:ext cx="2714013" cy="2771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/>
          <p:nvPr/>
        </p:nvSpPr>
        <p:spPr>
          <a:xfrm>
            <a:off x="2550235" y="2740999"/>
            <a:ext cx="2586331" cy="21089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2123832" y="4018429"/>
            <a:ext cx="6974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0608" y="3124982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 rot="5400000">
            <a:off x="6140467" y="2041821"/>
            <a:ext cx="396199" cy="30112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6086557" y="3099899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2578" y="3234034"/>
            <a:ext cx="1261644" cy="77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6366"/>
            <a:ext cx="12192000" cy="813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/>
          <p:nvPr/>
        </p:nvSpPr>
        <p:spPr>
          <a:xfrm>
            <a:off x="3955474" y="1663659"/>
            <a:ext cx="2960481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095482" y="1747062"/>
            <a:ext cx="28423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3269036" y="2904387"/>
            <a:ext cx="4216958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3409043" y="2987790"/>
            <a:ext cx="41483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TOOLS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4665520" y="3991828"/>
            <a:ext cx="5885645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4551024" y="4068479"/>
            <a:ext cx="60172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YOUR APPLICATION</a:t>
            </a:r>
            <a:endParaRPr/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2321147" y="484005"/>
            <a:ext cx="2486329" cy="105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7660935" y="5296436"/>
            <a:ext cx="3857117" cy="830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ALL PACKAGES HERE </a:t>
            </a:r>
            <a:r>
              <a:rPr lang="en-US" sz="24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  <a:endParaRPr sz="24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2519603" y="1480960"/>
            <a:ext cx="89355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just a list of </a:t>
            </a:r>
            <a:r>
              <a:rPr lang="en-US" sz="4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sz="4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350" y="3019879"/>
            <a:ext cx="684760" cy="68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7767" y="3821791"/>
            <a:ext cx="684760" cy="681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9"/>
          <p:cNvCxnSpPr/>
          <p:nvPr/>
        </p:nvCxnSpPr>
        <p:spPr>
          <a:xfrm rot="10800000" flipH="1">
            <a:off x="4137651" y="4142944"/>
            <a:ext cx="669134" cy="98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9"/>
          <p:cNvSpPr txBox="1"/>
          <p:nvPr/>
        </p:nvSpPr>
        <p:spPr>
          <a:xfrm>
            <a:off x="3255929" y="4008707"/>
            <a:ext cx="857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 rot="10800000">
            <a:off x="5748076" y="4654533"/>
            <a:ext cx="10896" cy="11625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9"/>
          <p:cNvSpPr txBox="1"/>
          <p:nvPr/>
        </p:nvSpPr>
        <p:spPr>
          <a:xfrm>
            <a:off x="5245961" y="5663227"/>
            <a:ext cx="10278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4617802" y="2891508"/>
            <a:ext cx="2259517" cy="17630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6659" y="3010053"/>
            <a:ext cx="684760" cy="68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8076" y="3811965"/>
            <a:ext cx="684760" cy="68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4943847" y="330590"/>
            <a:ext cx="1649097" cy="69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551</Words>
  <Application>Microsoft Office PowerPoint</Application>
  <PresentationFormat>Widescreen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Gareth Poulton</cp:lastModifiedBy>
  <cp:revision>8</cp:revision>
  <dcterms:created xsi:type="dcterms:W3CDTF">2021-05-04T04:30:18Z</dcterms:created>
  <dcterms:modified xsi:type="dcterms:W3CDTF">2023-05-02T04:36:26Z</dcterms:modified>
</cp:coreProperties>
</file>