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044" y="2520617"/>
            <a:ext cx="1414462" cy="199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 descr="Free Vector of the Day #823: Wooden 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9169" y="2765461"/>
            <a:ext cx="1861497" cy="186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 descr="5 Reasons Why PHP Is a Great Programming Language | MayeCreate Desig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8863" y="2477263"/>
            <a:ext cx="3123481" cy="20389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45460" y="3572933"/>
            <a:ext cx="5514059" cy="315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154" y="4549731"/>
            <a:ext cx="5372850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249" y="2243161"/>
            <a:ext cx="3763010" cy="459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042" y="2802110"/>
            <a:ext cx="3210986" cy="3255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4672" y="2349149"/>
            <a:ext cx="3272789" cy="462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032" y="2795801"/>
            <a:ext cx="4095094" cy="37300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611" y="2768601"/>
            <a:ext cx="4258382" cy="408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155" y="3447188"/>
            <a:ext cx="5428847" cy="27322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6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" name="Google Shape;20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8" y="2886696"/>
            <a:ext cx="5373601" cy="397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577" y="4043639"/>
            <a:ext cx="6028004" cy="1657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/>
          </a:p>
        </p:txBody>
      </p:sp>
      <p:cxnSp>
        <p:nvCxnSpPr>
          <p:cNvPr id="213" name="Google Shape;213;p27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033" y="3183466"/>
            <a:ext cx="4453666" cy="310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86028"/>
            <a:ext cx="5359835" cy="17089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3" name="Google Shape;22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089" y="2778125"/>
            <a:ext cx="4209877" cy="399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193" y="3629896"/>
            <a:ext cx="5584332" cy="19250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cxnSp>
        <p:nvCxnSpPr>
          <p:cNvPr id="231" name="Google Shape;231;p29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2" name="Google Shape;23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825" y="2593039"/>
            <a:ext cx="4829173" cy="409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333" y="3404494"/>
            <a:ext cx="5628561" cy="2018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Tags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930" y="2882533"/>
            <a:ext cx="4469066" cy="397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185" y="3470528"/>
            <a:ext cx="3518788" cy="2799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665" y="2258673"/>
            <a:ext cx="4152334" cy="459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106" y="2975092"/>
            <a:ext cx="4877702" cy="3048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051" y="2507196"/>
            <a:ext cx="4759682" cy="439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85" y="3737996"/>
            <a:ext cx="5262187" cy="13039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334" y="2772219"/>
            <a:ext cx="5037666" cy="408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305" y="3522032"/>
            <a:ext cx="4336312" cy="1367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05" y="2349149"/>
            <a:ext cx="4974282" cy="450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718" y="3340350"/>
            <a:ext cx="5714215" cy="2087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498" y="2306966"/>
            <a:ext cx="4739093" cy="455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705" y="3400325"/>
            <a:ext cx="6173748" cy="1819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cxnSp>
        <p:nvCxnSpPr>
          <p:cNvPr id="149" name="Google Shape;149;p20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367" y="2463371"/>
            <a:ext cx="4861563" cy="455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77" y="3249534"/>
            <a:ext cx="5971805" cy="17643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912" y="1574800"/>
            <a:ext cx="579155" cy="8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descr="5 Reasons Why PHP Is a Great Programming Language | MayeCreate Desig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2203" y="1617547"/>
            <a:ext cx="1120752" cy="73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>
            <a:off x="5691052" y="1574800"/>
            <a:ext cx="0" cy="5113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9" name="Google Shape;15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984" y="2712834"/>
            <a:ext cx="4165435" cy="414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Associative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620" y="3300314"/>
            <a:ext cx="4572835" cy="2909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</Words>
  <Application>Microsoft Office PowerPoint</Application>
  <PresentationFormat>Widescreen</PresentationFormat>
  <Paragraphs>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SENGHAK.CHHUN</cp:lastModifiedBy>
  <cp:revision>7</cp:revision>
  <dcterms:modified xsi:type="dcterms:W3CDTF">2023-12-18T11:43:42Z</dcterms:modified>
</cp:coreProperties>
</file>