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13.png"/><Relationship Id="rId6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2.png"/><Relationship Id="rId5" Type="http://schemas.openxmlformats.org/officeDocument/2006/relationships/hyperlink" Target="http://www.facebook.com/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2.png"/><Relationship Id="rId5" Type="http://schemas.openxmlformats.org/officeDocument/2006/relationships/hyperlink" Target="http://www.facebook.com/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2.png"/><Relationship Id="rId5" Type="http://schemas.openxmlformats.org/officeDocument/2006/relationships/hyperlink" Target="http://www.facebook.com/" TargetMode="External"/><Relationship Id="rId6" Type="http://schemas.openxmlformats.org/officeDocument/2006/relationships/image" Target="../media/image29.jp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2.png"/><Relationship Id="rId5" Type="http://schemas.openxmlformats.org/officeDocument/2006/relationships/hyperlink" Target="http://www.facebook.com/" TargetMode="External"/><Relationship Id="rId6" Type="http://schemas.openxmlformats.org/officeDocument/2006/relationships/image" Target="../media/image29.jp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Relationship Id="rId4" Type="http://schemas.openxmlformats.org/officeDocument/2006/relationships/image" Target="../media/image7.png"/><Relationship Id="rId5" Type="http://schemas.openxmlformats.org/officeDocument/2006/relationships/image" Target="../media/image32.png"/><Relationship Id="rId6" Type="http://schemas.openxmlformats.org/officeDocument/2006/relationships/hyperlink" Target="http://www.facebook.com/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5.png"/><Relationship Id="rId9" Type="http://schemas.openxmlformats.org/officeDocument/2006/relationships/image" Target="../media/image14.png"/><Relationship Id="rId5" Type="http://schemas.openxmlformats.org/officeDocument/2006/relationships/image" Target="../media/image30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856404" y="1610436"/>
            <a:ext cx="6423600" cy="3781646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0" i="0" lang="en-US" sz="20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b="0" i="0" sz="20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447738">
            <a:off x="8356495" y="4355943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645021" y="4445626"/>
            <a:ext cx="518394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– PHP WEB SERVER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HTTP protocol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1013498" y="1876785"/>
            <a:ext cx="10192499" cy="1169521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is the protocol used to manage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a client and a server</a:t>
            </a:r>
            <a:endParaRPr/>
          </a:p>
        </p:txBody>
      </p:sp>
      <p:pic>
        <p:nvPicPr>
          <p:cNvPr descr="GitHub - VanHakobyan/HTTP-Protocol-Manipulation: HTTP, Protocol ,  Manipulation,"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646" y="3635859"/>
            <a:ext cx="7143867" cy="2839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88" y="4311083"/>
            <a:ext cx="7027862" cy="254133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HTTP server 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1013498" y="1876785"/>
            <a:ext cx="10192499" cy="1169521"/>
          </a:xfrm>
          <a:prstGeom prst="rect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HTTP server is a computer that can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HTTP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4799289" y="3572419"/>
            <a:ext cx="32047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Client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file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server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request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server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status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ub - VanHakobyan/HTTP-Protocol-Manipulation: HTTP, Protocol ,  Manipulation,"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762" y="1844440"/>
            <a:ext cx="4261013" cy="169347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5850" y="2158994"/>
            <a:ext cx="2099050" cy="104953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VS Dynamic web 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799608" y="2425876"/>
            <a:ext cx="16209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51595" y="2425876"/>
            <a:ext cx="530605" cy="5306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VanHakobyan/HTTP-Protocol-Manipulation: HTTP, Protocol ,  Manipulation," id="227" name="Google Shape;2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762" y="3936728"/>
            <a:ext cx="4261013" cy="169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5850" y="4251282"/>
            <a:ext cx="2099050" cy="104953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799608" y="4518164"/>
            <a:ext cx="22220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51595" y="4518164"/>
            <a:ext cx="530605" cy="53060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10087429" y="4429523"/>
            <a:ext cx="4844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936163">
            <a:off x="10405584" y="4394168"/>
            <a:ext cx="1304073" cy="7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10422820" y="5015469"/>
            <a:ext cx="1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INTERPRETER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7112630" y="5766470"/>
            <a:ext cx="48413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interpreter  generates a HTML file from the PHP file  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423" y="3674229"/>
            <a:ext cx="2861634" cy="286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06750">
            <a:off x="5955359" y="3976340"/>
            <a:ext cx="1838811" cy="190638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1956873" y="1684181"/>
            <a:ext cx="7378367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!!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/>
          <p:nvPr/>
        </p:nvSpPr>
        <p:spPr>
          <a:xfrm>
            <a:off x="8384110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252" y="1553949"/>
            <a:ext cx="917913" cy="91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09875" y="2003711"/>
            <a:ext cx="451558" cy="468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6"/>
          <p:cNvCxnSpPr/>
          <p:nvPr/>
        </p:nvCxnSpPr>
        <p:spPr>
          <a:xfrm flipH="1">
            <a:off x="2846231" y="2280372"/>
            <a:ext cx="797530" cy="1364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26"/>
          <p:cNvSpPr txBox="1"/>
          <p:nvPr/>
        </p:nvSpPr>
        <p:spPr>
          <a:xfrm>
            <a:off x="3642918" y="2126483"/>
            <a:ext cx="22717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BOB IP ADDRESS</a:t>
            </a:r>
            <a:endParaRPr/>
          </a:p>
        </p:txBody>
      </p:sp>
      <p:cxnSp>
        <p:nvCxnSpPr>
          <p:cNvPr id="259" name="Google Shape;259;p26"/>
          <p:cNvCxnSpPr/>
          <p:nvPr/>
        </p:nvCxnSpPr>
        <p:spPr>
          <a:xfrm flipH="1" rot="10800000">
            <a:off x="6900663" y="2471862"/>
            <a:ext cx="2316742" cy="102145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26"/>
          <p:cNvSpPr txBox="1"/>
          <p:nvPr/>
        </p:nvSpPr>
        <p:spPr>
          <a:xfrm>
            <a:off x="4765811" y="3493316"/>
            <a:ext cx="28905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FACEBOOK IP ADDRESS</a:t>
            </a:r>
            <a:endParaRPr/>
          </a:p>
        </p:txBody>
      </p:sp>
      <p:cxnSp>
        <p:nvCxnSpPr>
          <p:cNvPr id="261" name="Google Shape;261;p26"/>
          <p:cNvCxnSpPr/>
          <p:nvPr/>
        </p:nvCxnSpPr>
        <p:spPr>
          <a:xfrm rot="10800000">
            <a:off x="2700104" y="4811464"/>
            <a:ext cx="523135" cy="87013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2" name="Google Shape;262;p26"/>
          <p:cNvSpPr txBox="1"/>
          <p:nvPr/>
        </p:nvSpPr>
        <p:spPr>
          <a:xfrm>
            <a:off x="3222396" y="5527705"/>
            <a:ext cx="33842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BOB is working on GOOGLE CHROME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2187473" y="325642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wants to visit to facebok.com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/>
        </p:nvSpPr>
        <p:spPr>
          <a:xfrm>
            <a:off x="2187473" y="325642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wants to visit to facebok.com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3061524" y="4003430"/>
            <a:ext cx="21636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www.facebook.com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/>
          <p:nvPr/>
        </p:nvSpPr>
        <p:spPr>
          <a:xfrm>
            <a:off x="8384110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252" y="1553949"/>
            <a:ext cx="917913" cy="91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09875" y="2003711"/>
            <a:ext cx="451558" cy="4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/>
        </p:nvSpPr>
        <p:spPr>
          <a:xfrm>
            <a:off x="1812632" y="325642"/>
            <a:ext cx="81280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URL is </a:t>
            </a:r>
            <a:r>
              <a:rPr b="1" i="0" lang="en-US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converted to an IP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8"/>
          <p:cNvSpPr/>
          <p:nvPr/>
        </p:nvSpPr>
        <p:spPr>
          <a:xfrm>
            <a:off x="8384110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2944766" y="4003430"/>
            <a:ext cx="21562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www.facebook.com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6183694" y="405480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252" y="1553949"/>
            <a:ext cx="917913" cy="91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09875" y="2003711"/>
            <a:ext cx="451558" cy="4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/>
        </p:nvSpPr>
        <p:spPr>
          <a:xfrm>
            <a:off x="1587977" y="325642"/>
            <a:ext cx="85774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which </a:t>
            </a:r>
            <a:r>
              <a:rPr b="1" i="0" lang="en-US" sz="4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service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 in the server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/>
        </p:nvSpPr>
        <p:spPr>
          <a:xfrm>
            <a:off x="2932784" y="4003430"/>
            <a:ext cx="21682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www.facebook.com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6183694" y="405480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9140898" y="3684690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9415512" y="3909273"/>
            <a:ext cx="1416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9140898" y="4728827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9415512" y="4953410"/>
            <a:ext cx="1307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9140898" y="5772964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9415512" y="5997547"/>
            <a:ext cx="1464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29"/>
          <p:cNvPicPr preferRelativeResize="0"/>
          <p:nvPr/>
        </p:nvPicPr>
        <p:blipFill rotWithShape="1">
          <a:blip r:embed="rId6">
            <a:alphaModFix/>
          </a:blip>
          <a:srcRect b="13904" l="14055" r="15517" t="8064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8252" y="1553949"/>
            <a:ext cx="917913" cy="91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09875" y="2003711"/>
            <a:ext cx="451558" cy="4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/>
        </p:nvSpPr>
        <p:spPr>
          <a:xfrm>
            <a:off x="1330254" y="325642"/>
            <a:ext cx="90928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services have a </a:t>
            </a:r>
            <a:r>
              <a:rPr b="1" i="0" lang="en-US" sz="4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 number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0"/>
          <p:cNvSpPr/>
          <p:nvPr/>
        </p:nvSpPr>
        <p:spPr>
          <a:xfrm>
            <a:off x="695422" y="3090367"/>
            <a:ext cx="3090968" cy="207458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0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843" y="3813966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2932784" y="4003430"/>
            <a:ext cx="21682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www.facebook.com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5845038" y="3629300"/>
            <a:ext cx="1771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80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9140898" y="3684690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9140898" y="4728827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9140898" y="5772964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0"/>
          <p:cNvPicPr preferRelativeResize="0"/>
          <p:nvPr/>
        </p:nvPicPr>
        <p:blipFill rotWithShape="1">
          <a:blip r:embed="rId6">
            <a:alphaModFix/>
          </a:blip>
          <a:srcRect b="13904" l="14055" r="15517" t="8064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/>
          <p:nvPr/>
        </p:nvSpPr>
        <p:spPr>
          <a:xfrm rot="-1477480">
            <a:off x="8051338" y="4179078"/>
            <a:ext cx="984059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9217405" y="3974042"/>
            <a:ext cx="1820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 : 80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9251977" y="5018179"/>
            <a:ext cx="1828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 :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9251977" y="6062316"/>
            <a:ext cx="2038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 :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587 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8252" y="1553949"/>
            <a:ext cx="917913" cy="91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09875" y="2003711"/>
            <a:ext cx="451558" cy="4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1"/>
          <p:cNvPicPr preferRelativeResize="0"/>
          <p:nvPr/>
        </p:nvPicPr>
        <p:blipFill rotWithShape="1">
          <a:blip r:embed="rId3">
            <a:alphaModFix/>
          </a:blip>
          <a:srcRect b="13904" l="14055" r="15517" t="8064"/>
          <a:stretch/>
        </p:blipFill>
        <p:spPr>
          <a:xfrm flipH="1">
            <a:off x="8616789" y="3846606"/>
            <a:ext cx="461605" cy="5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1"/>
          <p:cNvSpPr txBox="1"/>
          <p:nvPr/>
        </p:nvSpPr>
        <p:spPr>
          <a:xfrm>
            <a:off x="1666286" y="325642"/>
            <a:ext cx="84208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RECEIVED, the server </a:t>
            </a: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RESPONSES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8717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1"/>
          <p:cNvSpPr/>
          <p:nvPr/>
        </p:nvSpPr>
        <p:spPr>
          <a:xfrm>
            <a:off x="695422" y="3090367"/>
            <a:ext cx="3090968" cy="364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1463613" y="2102530"/>
            <a:ext cx="129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7405" y="2471862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1"/>
          <p:cNvSpPr/>
          <p:nvPr/>
        </p:nvSpPr>
        <p:spPr>
          <a:xfrm>
            <a:off x="8384110" y="3090367"/>
            <a:ext cx="3090968" cy="364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9152301" y="210253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2296" y="5260333"/>
            <a:ext cx="1025261" cy="102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 txBox="1"/>
          <p:nvPr/>
        </p:nvSpPr>
        <p:spPr>
          <a:xfrm>
            <a:off x="2937406" y="4003430"/>
            <a:ext cx="21636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www.facebook.com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2846231" y="4520485"/>
            <a:ext cx="216365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1"/>
          <p:cNvSpPr txBox="1"/>
          <p:nvPr/>
        </p:nvSpPr>
        <p:spPr>
          <a:xfrm>
            <a:off x="1887551" y="1733198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5770760" y="4520485"/>
            <a:ext cx="2368688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5845038" y="3629300"/>
            <a:ext cx="1771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192.168.0.13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80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5009882" y="4409905"/>
            <a:ext cx="653966" cy="66917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9100818" y="3723981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9209785" y="3910040"/>
            <a:ext cx="1820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 SERVER : 80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9100818" y="4768118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9244357" y="4954177"/>
            <a:ext cx="1828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 :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9140283" y="5758638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9244357" y="5998314"/>
            <a:ext cx="2038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 :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587 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1"/>
          <p:cNvSpPr/>
          <p:nvPr/>
        </p:nvSpPr>
        <p:spPr>
          <a:xfrm rot="-1477480">
            <a:off x="8051338" y="4179078"/>
            <a:ext cx="984059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1"/>
          <p:cNvSpPr/>
          <p:nvPr/>
        </p:nvSpPr>
        <p:spPr>
          <a:xfrm flipH="1">
            <a:off x="2700103" y="5546050"/>
            <a:ext cx="5659961" cy="318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4662117" y="5978851"/>
            <a:ext cx="3220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 rot="697568">
            <a:off x="4275356" y="6324535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of BOB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 rot="-387852">
            <a:off x="6070073" y="6309879"/>
            <a:ext cx="18072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for Chrome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1408125" y="6225101"/>
            <a:ext cx="1835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192.168.0.2: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9100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8252" y="1553949"/>
            <a:ext cx="917913" cy="91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09875" y="2003711"/>
            <a:ext cx="451558" cy="4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5009050" y="2070200"/>
            <a:ext cx="4071300" cy="431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366764" y="2422683"/>
            <a:ext cx="3012300" cy="3469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625" y="3684509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9228" y="1777897"/>
            <a:ext cx="863948" cy="863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4"/>
          <p:cNvCxnSpPr/>
          <p:nvPr/>
        </p:nvCxnSpPr>
        <p:spPr>
          <a:xfrm>
            <a:off x="5009043" y="4966354"/>
            <a:ext cx="3916200" cy="276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14"/>
          <p:cNvSpPr txBox="1"/>
          <p:nvPr/>
        </p:nvSpPr>
        <p:spPr>
          <a:xfrm>
            <a:off x="6619041" y="5093875"/>
            <a:ext cx="94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1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 rot="10800000">
            <a:off x="5010184" y="3268434"/>
            <a:ext cx="3739800" cy="4530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>
            <a:off x="6536149" y="2933249"/>
            <a:ext cx="94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1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965200" y="2427209"/>
            <a:ext cx="4686300" cy="3599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3657" y="2641904"/>
            <a:ext cx="2272937" cy="129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2582159" y="1472777"/>
            <a:ext cx="1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9080349" y="1355068"/>
            <a:ext cx="1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1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423631" y="3790966"/>
            <a:ext cx="168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EXECUTE PHP CODE</a:t>
            </a:r>
            <a:endParaRPr b="0" i="1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8602" y="4538975"/>
            <a:ext cx="560918" cy="7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488690" y="5291063"/>
            <a:ext cx="168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GENERATE HTML</a:t>
            </a:r>
            <a:endParaRPr b="0" i="1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 rot="10800000">
            <a:off x="2410814" y="4386419"/>
            <a:ext cx="960600" cy="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12" name="Google Shape;11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4584" y="3674832"/>
            <a:ext cx="768281" cy="76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1065017" y="4516441"/>
            <a:ext cx="130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MANUPULATE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1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97378" y="2898559"/>
            <a:ext cx="696033" cy="67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10037135" y="3631567"/>
            <a:ext cx="104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4696952" y="257125"/>
            <a:ext cx="279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b="1" i="0" sz="3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129971" y="4310642"/>
            <a:ext cx="830846" cy="70621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10037135" y="5039621"/>
            <a:ext cx="104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COOKIES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1140" y="186323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 rot="-1401677">
            <a:off x="7457303" y="3152784"/>
            <a:ext cx="1193108" cy="307849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3787148" y="48626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390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1131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989602" y="2129008"/>
            <a:ext cx="9497100" cy="278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address,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computers can interact in a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34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✔"/>
            </a:pP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run a web server on your computer to serve your website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ient server architecture"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245" y="3222171"/>
            <a:ext cx="5458954" cy="31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2522152" y="775198"/>
            <a:ext cx="7010435" cy="1446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communicate between server and clients ?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34036" r="0" t="0"/>
          <a:stretch/>
        </p:blipFill>
        <p:spPr>
          <a:xfrm>
            <a:off x="4071263" y="3261862"/>
            <a:ext cx="3930944" cy="3596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1013498" y="1636334"/>
            <a:ext cx="10192499" cy="1169521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IP address refers to a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 number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assigned to a device when connected to the Internet.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IP address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 rot="-1053717">
            <a:off x="8857398" y="5793843"/>
            <a:ext cx="2911374" cy="307777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 ipconfig to find your IP @ !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722365" y="1484941"/>
            <a:ext cx="10874549" cy="1046410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computer can run many software services at the same time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find them, each service uses a different </a:t>
            </a: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device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PORT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9543264" y="66030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914" y="3056842"/>
            <a:ext cx="11715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0565" y="3319155"/>
            <a:ext cx="1285674" cy="1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8"/>
          <p:cNvCxnSpPr>
            <a:stCxn id="155" idx="3"/>
            <a:endCxn id="156" idx="1"/>
          </p:cNvCxnSpPr>
          <p:nvPr/>
        </p:nvCxnSpPr>
        <p:spPr>
          <a:xfrm>
            <a:off x="4427589" y="3738517"/>
            <a:ext cx="31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8"/>
          <p:cNvSpPr/>
          <p:nvPr/>
        </p:nvSpPr>
        <p:spPr>
          <a:xfrm>
            <a:off x="3838989" y="3555967"/>
            <a:ext cx="5886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7594764" y="3555967"/>
            <a:ext cx="4623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8"/>
          <p:cNvCxnSpPr>
            <a:stCxn id="158" idx="3"/>
            <a:endCxn id="159" idx="1"/>
          </p:cNvCxnSpPr>
          <p:nvPr/>
        </p:nvCxnSpPr>
        <p:spPr>
          <a:xfrm>
            <a:off x="4416777" y="4301592"/>
            <a:ext cx="3242700" cy="14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8"/>
          <p:cNvSpPr/>
          <p:nvPr/>
        </p:nvSpPr>
        <p:spPr>
          <a:xfrm>
            <a:off x="3828177" y="4119042"/>
            <a:ext cx="5886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7659602" y="5525230"/>
            <a:ext cx="4623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8"/>
          <p:cNvCxnSpPr>
            <a:stCxn id="161" idx="3"/>
            <a:endCxn id="159" idx="1"/>
          </p:cNvCxnSpPr>
          <p:nvPr/>
        </p:nvCxnSpPr>
        <p:spPr>
          <a:xfrm>
            <a:off x="4487052" y="5707792"/>
            <a:ext cx="31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8"/>
          <p:cNvSpPr/>
          <p:nvPr/>
        </p:nvSpPr>
        <p:spPr>
          <a:xfrm>
            <a:off x="3898452" y="5525242"/>
            <a:ext cx="5886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914" y="4987148"/>
            <a:ext cx="11715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0565" y="5249461"/>
            <a:ext cx="1285674" cy="1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9685144" y="4119042"/>
            <a:ext cx="15376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= port 80,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 = port 443,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>
            <a:off x="459562" y="4048031"/>
            <a:ext cx="39677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192.168.102</a:t>
            </a:r>
            <a:r>
              <a:rPr b="1" i="0" lang="en-US" sz="4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:3000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8746" y="2623294"/>
            <a:ext cx="889700" cy="8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/>
          <p:nvPr/>
        </p:nvSpPr>
        <p:spPr>
          <a:xfrm>
            <a:off x="6032797" y="3032310"/>
            <a:ext cx="4693262" cy="364766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7401835" y="2230286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192.168.102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1602973" y="4825941"/>
            <a:ext cx="4051430" cy="3328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6789585" y="3626633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064199" y="3851216"/>
            <a:ext cx="1416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6789585" y="4670770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7064199" y="4895353"/>
            <a:ext cx="1307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6789585" y="5714907"/>
            <a:ext cx="1947623" cy="835795"/>
          </a:xfrm>
          <a:prstGeom prst="roundRect">
            <a:avLst>
              <a:gd fmla="val 32076" name="adj"/>
            </a:avLst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7064199" y="5939490"/>
            <a:ext cx="1464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8866821" y="3812105"/>
            <a:ext cx="178783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PORT:   3000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8866821" y="4931881"/>
            <a:ext cx="178783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PORT:   999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8866821" y="5919677"/>
            <a:ext cx="178783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PORT:   25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/>
          <p:nvPr/>
        </p:nvSpPr>
        <p:spPr>
          <a:xfrm rot="-1805465">
            <a:off x="5623912" y="4287395"/>
            <a:ext cx="1574558" cy="3500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880500" y="206086"/>
            <a:ext cx="7378367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steps to access to a service</a:t>
            </a:r>
            <a:endParaRPr/>
          </a:p>
          <a:p>
            <a:pPr indent="-742950" lvl="0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of the computer</a:t>
            </a:r>
            <a:endParaRPr/>
          </a:p>
          <a:p>
            <a:pPr indent="-742950" lvl="0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of the service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C4C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Resolve DNS Issues"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211" y="2838044"/>
            <a:ext cx="8933235" cy="401995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672473" y="1360747"/>
            <a:ext cx="10874549" cy="1477297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DNS can provide  an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 ADDRESS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a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DOMAIN NAME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 DNS?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8532" y="5114632"/>
            <a:ext cx="7010400" cy="150565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2420565" y="472441"/>
            <a:ext cx="7378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URL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2877299" y="3819561"/>
            <a:ext cx="4811400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:  http , https, ftp…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or Domain Name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path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1197482" y="1830632"/>
            <a:ext cx="10192499" cy="677078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URL is the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a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2044012" y="3488013"/>
            <a:ext cx="2800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ULR is composed of 4 parts: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