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1" name="Google Shape;36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6" name="Google Shape;39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1" name="Google Shape;43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6" name="Google Shape;46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7.jp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5" y="2565779"/>
            <a:ext cx="4661142" cy="419668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1272118" y="614150"/>
            <a:ext cx="93570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8000" u="none" cap="none" strike="noStrike">
                <a:solidFill>
                  <a:srgbClr val="EA6044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8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/>
        </p:nvSpPr>
        <p:spPr>
          <a:xfrm>
            <a:off x="1612045" y="399829"/>
            <a:ext cx="860844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#6   - The PHP interpreter translate the file into HTML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1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369" name="Google Shape;3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1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373" name="Google Shape;373;p21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1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375" name="Google Shape;375;p21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379" name="Google Shape;379;p21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1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381" name="Google Shape;381;p21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1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383" name="Google Shape;38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/>
          <p:nvPr/>
        </p:nvSpPr>
        <p:spPr>
          <a:xfrm>
            <a:off x="9834098" y="3483127"/>
            <a:ext cx="1393844" cy="1098052"/>
          </a:xfrm>
          <a:prstGeom prst="wedgeEllipseCallout">
            <a:avLst>
              <a:gd fmla="val -58166" name="adj1"/>
              <a:gd fmla="val 85089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926571" y="3830186"/>
            <a:ext cx="1098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Here you are</a:t>
            </a:r>
            <a:endParaRPr/>
          </a:p>
        </p:txBody>
      </p:sp>
      <p:cxnSp>
        <p:nvCxnSpPr>
          <p:cNvPr id="390" name="Google Shape;390;p21"/>
          <p:cNvCxnSpPr/>
          <p:nvPr/>
        </p:nvCxnSpPr>
        <p:spPr>
          <a:xfrm rot="10800000">
            <a:off x="8765421" y="3523396"/>
            <a:ext cx="0" cy="117259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91" name="Google Shape;391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64757" y="4032153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35293" y="4183533"/>
            <a:ext cx="146889" cy="15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/>
        </p:nvSpPr>
        <p:spPr>
          <a:xfrm>
            <a:off x="1612045" y="399829"/>
            <a:ext cx="86901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#7   - The PORT create an RESPONSE, including the file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404" name="Google Shape;4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2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2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408" name="Google Shape;408;p22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2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410" name="Google Shape;410;p22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22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414" name="Google Shape;414;p22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2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2"/>
          <p:cNvSpPr/>
          <p:nvPr/>
        </p:nvSpPr>
        <p:spPr>
          <a:xfrm>
            <a:off x="6614645" y="1322074"/>
            <a:ext cx="1393844" cy="1361113"/>
          </a:xfrm>
          <a:prstGeom prst="wedgeEllipseCallout">
            <a:avLst>
              <a:gd fmla="val 73951" name="adj1"/>
              <a:gd fmla="val 112847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6799342" y="1523409"/>
            <a:ext cx="109877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Please send this HTTP response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to client</a:t>
            </a:r>
            <a:endParaRPr/>
          </a:p>
        </p:txBody>
      </p:sp>
      <p:cxnSp>
        <p:nvCxnSpPr>
          <p:cNvPr id="425" name="Google Shape;425;p22"/>
          <p:cNvCxnSpPr/>
          <p:nvPr/>
        </p:nvCxnSpPr>
        <p:spPr>
          <a:xfrm rot="10800000">
            <a:off x="6347839" y="3523396"/>
            <a:ext cx="1726214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6" name="Google Shape;426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31305" y="3672186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841" y="3823566"/>
            <a:ext cx="146889" cy="15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/>
        </p:nvSpPr>
        <p:spPr>
          <a:xfrm>
            <a:off x="1612045" y="399829"/>
            <a:ext cx="73933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#8   - The NETWORK give it to the Client PORT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439" name="Google Shape;4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3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3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443" name="Google Shape;443;p23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3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445" name="Google Shape;445;p23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3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23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3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449" name="Google Shape;449;p23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3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451" name="Google Shape;451;p23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3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453" name="Google Shape;45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3"/>
          <p:cNvSpPr/>
          <p:nvPr/>
        </p:nvSpPr>
        <p:spPr>
          <a:xfrm>
            <a:off x="4012426" y="1296503"/>
            <a:ext cx="1393844" cy="1098052"/>
          </a:xfrm>
          <a:prstGeom prst="wedgeEllipseCallout">
            <a:avLst>
              <a:gd fmla="val 73951" name="adj1"/>
              <a:gd fmla="val 112847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4129282" y="1536431"/>
            <a:ext cx="10987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Here is your response</a:t>
            </a:r>
            <a:endParaRPr/>
          </a:p>
        </p:txBody>
      </p:sp>
      <p:cxnSp>
        <p:nvCxnSpPr>
          <p:cNvPr id="460" name="Google Shape;460;p23"/>
          <p:cNvCxnSpPr/>
          <p:nvPr/>
        </p:nvCxnSpPr>
        <p:spPr>
          <a:xfrm rot="10800000">
            <a:off x="3637001" y="3396790"/>
            <a:ext cx="1726214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1" name="Google Shape;461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40722" y="3511378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1258" y="3662758"/>
            <a:ext cx="146889" cy="15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/>
        </p:nvSpPr>
        <p:spPr>
          <a:xfrm>
            <a:off x="2843240" y="260743"/>
            <a:ext cx="78935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#9   - The PORT gives it to the BROWSER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The BROWSER displays it on browser paper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4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474" name="Google Shape;4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4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478" name="Google Shape;478;p2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4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480" name="Google Shape;480;p2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4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4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484" name="Google Shape;484;p2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4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486" name="Google Shape;486;p2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4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488" name="Google Shape;48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24"/>
          <p:cNvCxnSpPr/>
          <p:nvPr/>
        </p:nvCxnSpPr>
        <p:spPr>
          <a:xfrm>
            <a:off x="3367945" y="3662758"/>
            <a:ext cx="10255" cy="88384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4" name="Google Shape;494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35006" y="3878755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5542" y="4030135"/>
            <a:ext cx="146889" cy="153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24"/>
          <p:cNvCxnSpPr/>
          <p:nvPr/>
        </p:nvCxnSpPr>
        <p:spPr>
          <a:xfrm rot="10800000">
            <a:off x="2036752" y="4908516"/>
            <a:ext cx="1127594" cy="129765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7" name="Google Shape;497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07344" y="4347096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7880" y="4498476"/>
            <a:ext cx="146889" cy="15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/>
          <p:nvPr/>
        </p:nvCxnSpPr>
        <p:spPr>
          <a:xfrm flipH="1">
            <a:off x="2164612" y="1566927"/>
            <a:ext cx="13648" cy="439457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2225619" y="296767"/>
            <a:ext cx="8989962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EACH STUDENT HAS A ROLE - 6 </a:t>
            </a:r>
            <a:r>
              <a:rPr b="1" i="0" lang="en-US" sz="3500" u="none" cap="none" strike="noStrike">
                <a:solidFill>
                  <a:srgbClr val="EA6044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b="0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TOTAL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17" y="4047361"/>
            <a:ext cx="758706" cy="69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775" y="4662914"/>
            <a:ext cx="325086" cy="33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1760" y="4542002"/>
            <a:ext cx="425015" cy="42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4364" y="4028902"/>
            <a:ext cx="512741" cy="7342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49740" y="2971759"/>
            <a:ext cx="177163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 flipH="1">
            <a:off x="3862826" y="1566928"/>
            <a:ext cx="13648" cy="439457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196" y="4047361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2398920" y="2971759"/>
            <a:ext cx="134363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flipH="1">
            <a:off x="5949478" y="1613019"/>
            <a:ext cx="13648" cy="439457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4201255" y="3072043"/>
            <a:ext cx="156164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GUY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flipH="1">
            <a:off x="7748052" y="1605397"/>
            <a:ext cx="13648" cy="439457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3"/>
          <p:cNvSpPr txBox="1"/>
          <p:nvPr/>
        </p:nvSpPr>
        <p:spPr>
          <a:xfrm>
            <a:off x="6117383" y="3072043"/>
            <a:ext cx="139974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 flipH="1">
            <a:off x="10311860" y="1613019"/>
            <a:ext cx="13648" cy="439457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3"/>
          <p:cNvSpPr txBox="1"/>
          <p:nvPr/>
        </p:nvSpPr>
        <p:spPr>
          <a:xfrm>
            <a:off x="7748052" y="3130929"/>
            <a:ext cx="22781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0488459" y="3120416"/>
            <a:ext cx="1454244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7">
            <a:alphaModFix/>
          </a:blip>
          <a:srcRect b="8122" l="29073" r="26615" t="0"/>
          <a:stretch/>
        </p:blipFill>
        <p:spPr>
          <a:xfrm>
            <a:off x="1816821" y="32215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1035954" y="2294189"/>
            <a:ext cx="379871" cy="3798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2837402" y="2294189"/>
            <a:ext cx="379871" cy="3798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4707573" y="2294189"/>
            <a:ext cx="379871" cy="3798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509021" y="2294189"/>
            <a:ext cx="379871" cy="3798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8452166" y="2294189"/>
            <a:ext cx="379871" cy="3798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0840624" y="2319737"/>
            <a:ext cx="379871" cy="3798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9742" y="4060062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1682" y="4098385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92621" y="457862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5211" y="4583836"/>
            <a:ext cx="425015" cy="42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90563" y="3810309"/>
            <a:ext cx="10287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30301" y="4319912"/>
            <a:ext cx="628437" cy="68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3492042" y="243707"/>
            <a:ext cx="53254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b="1" i="0" lang="en-US" sz="4400" u="none" cap="none" strike="noStrike">
                <a:solidFill>
                  <a:srgbClr val="EA6044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1727941" y="285932"/>
            <a:ext cx="841768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#1 –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ask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REQUEST a FILE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5"/>
          <p:cNvCxnSpPr/>
          <p:nvPr/>
        </p:nvCxnSpPr>
        <p:spPr>
          <a:xfrm flipH="1" rot="10800000">
            <a:off x="3410012" y="3734391"/>
            <a:ext cx="19453" cy="78317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5"/>
          <p:cNvCxnSpPr/>
          <p:nvPr/>
        </p:nvCxnSpPr>
        <p:spPr>
          <a:xfrm flipH="1" rot="10800000">
            <a:off x="2175951" y="4973809"/>
            <a:ext cx="952739" cy="1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15"/>
          <p:cNvSpPr/>
          <p:nvPr/>
        </p:nvSpPr>
        <p:spPr>
          <a:xfrm>
            <a:off x="4131890" y="3559917"/>
            <a:ext cx="1943311" cy="1335014"/>
          </a:xfrm>
          <a:prstGeom prst="wedgeEllipseCallout">
            <a:avLst>
              <a:gd fmla="val -90308" name="adj1"/>
              <a:gd fmla="val 3015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4041803" y="3904544"/>
            <a:ext cx="22124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I want hello.php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From server  phnomPenh</a:t>
            </a:r>
            <a:endParaRPr b="0" i="0" sz="1400" u="none" cap="none" strike="noStrike">
              <a:solidFill>
                <a:srgbClr val="EA60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At port 8888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1727941" y="285932"/>
            <a:ext cx="98908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#2 –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REQUEST and give it to the NETWORK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/>
          <p:nvPr/>
        </p:nvSpPr>
        <p:spPr>
          <a:xfrm>
            <a:off x="4420699" y="1796006"/>
            <a:ext cx="1604335" cy="1315216"/>
          </a:xfrm>
          <a:prstGeom prst="wedgeEllipseCallout">
            <a:avLst>
              <a:gd fmla="val -90308" name="adj1"/>
              <a:gd fmla="val 3015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4532891" y="1949644"/>
            <a:ext cx="1281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Please send this request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To phnomPenh server at port 8888</a:t>
            </a:r>
            <a:endParaRPr/>
          </a:p>
        </p:txBody>
      </p:sp>
      <p:cxnSp>
        <p:nvCxnSpPr>
          <p:cNvPr id="215" name="Google Shape;215;p16"/>
          <p:cNvCxnSpPr/>
          <p:nvPr/>
        </p:nvCxnSpPr>
        <p:spPr>
          <a:xfrm>
            <a:off x="3783077" y="3253417"/>
            <a:ext cx="1647704" cy="24556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/>
        </p:nvSpPr>
        <p:spPr>
          <a:xfrm>
            <a:off x="1727941" y="285932"/>
            <a:ext cx="79560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#3 – Th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 the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using the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go to the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PORT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give the request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/>
          <p:nvPr/>
        </p:nvSpPr>
        <p:spPr>
          <a:xfrm>
            <a:off x="6497424" y="4409585"/>
            <a:ext cx="1393844" cy="1098052"/>
          </a:xfrm>
          <a:prstGeom prst="wedgeEllipseCallout">
            <a:avLst>
              <a:gd fmla="val -90308" name="adj1"/>
              <a:gd fmla="val 3015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6458685" y="4664342"/>
            <a:ext cx="15023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phnomPenhh 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IP = 192.168.5.4</a:t>
            </a:r>
            <a:endParaRPr/>
          </a:p>
        </p:txBody>
      </p:sp>
      <p:cxnSp>
        <p:nvCxnSpPr>
          <p:cNvPr id="248" name="Google Shape;248;p17"/>
          <p:cNvCxnSpPr/>
          <p:nvPr/>
        </p:nvCxnSpPr>
        <p:spPr>
          <a:xfrm>
            <a:off x="5800501" y="3969615"/>
            <a:ext cx="0" cy="11775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17"/>
          <p:cNvCxnSpPr/>
          <p:nvPr/>
        </p:nvCxnSpPr>
        <p:spPr>
          <a:xfrm>
            <a:off x="6347839" y="3379161"/>
            <a:ext cx="1726214" cy="3753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17"/>
          <p:cNvSpPr/>
          <p:nvPr/>
        </p:nvSpPr>
        <p:spPr>
          <a:xfrm>
            <a:off x="6886175" y="1968677"/>
            <a:ext cx="1393844" cy="1098052"/>
          </a:xfrm>
          <a:prstGeom prst="wedgeEllipseCallout">
            <a:avLst>
              <a:gd fmla="val -90308" name="adj1"/>
              <a:gd fmla="val 3015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6849844" y="2223434"/>
            <a:ext cx="14975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Hello 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This is a request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5158374" y="4385526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6757546" y="343630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9221736" y="1886093"/>
            <a:ext cx="1393844" cy="1098052"/>
          </a:xfrm>
          <a:prstGeom prst="wedgeEllipseCallout">
            <a:avLst>
              <a:gd fmla="val -90308" name="adj1"/>
              <a:gd fmla="val 3015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9170177" y="2140850"/>
            <a:ext cx="15279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Thx you bong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Nice to meet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/>
        </p:nvSpPr>
        <p:spPr>
          <a:xfrm>
            <a:off x="1727941" y="285932"/>
            <a:ext cx="85154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#4 –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the FILE MANAGER to find the file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273" name="Google Shape;273;p18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8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8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8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8"/>
          <p:cNvSpPr/>
          <p:nvPr/>
        </p:nvSpPr>
        <p:spPr>
          <a:xfrm>
            <a:off x="10245490" y="2219030"/>
            <a:ext cx="1393844" cy="1098052"/>
          </a:xfrm>
          <a:prstGeom prst="wedgeEllipseCallout">
            <a:avLst>
              <a:gd fmla="val -90308" name="adj1"/>
              <a:gd fmla="val 3015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10393024" y="2475753"/>
            <a:ext cx="10987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Hello ! DO you have this file ?</a:t>
            </a:r>
            <a:endParaRPr/>
          </a:p>
        </p:txBody>
      </p:sp>
      <p:cxnSp>
        <p:nvCxnSpPr>
          <p:cNvPr id="288" name="Google Shape;288;p18"/>
          <p:cNvCxnSpPr/>
          <p:nvPr/>
        </p:nvCxnSpPr>
        <p:spPr>
          <a:xfrm>
            <a:off x="9178421" y="3660242"/>
            <a:ext cx="1325309" cy="46719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/>
        </p:nvSpPr>
        <p:spPr>
          <a:xfrm>
            <a:off x="1727941" y="285932"/>
            <a:ext cx="667522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#5 – If yes,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 the file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9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300" name="Google Shape;3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9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9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304" name="Google Shape;304;p19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9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306" name="Google Shape;306;p19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9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310" name="Google Shape;310;p19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/>
          <p:nvPr/>
        </p:nvSpPr>
        <p:spPr>
          <a:xfrm>
            <a:off x="10307438" y="4792370"/>
            <a:ext cx="1393844" cy="1098052"/>
          </a:xfrm>
          <a:prstGeom prst="wedgeEllipseCallout">
            <a:avLst>
              <a:gd fmla="val 20397" name="adj1"/>
              <a:gd fmla="val -89557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10416311" y="4915578"/>
            <a:ext cx="109877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Yes of course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But it is a PHP file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323809" y="3763277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81677" y="3873248"/>
            <a:ext cx="184895" cy="18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1727941" y="285932"/>
            <a:ext cx="104486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#5 – If it’s a PHP file, the port ask the PHP interpreter to translate</a:t>
            </a:r>
            <a:endParaRPr b="1" i="0" sz="3000" u="none" cap="none" strike="noStrike">
              <a:solidFill>
                <a:srgbClr val="EA60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764275" y="2470245"/>
            <a:ext cx="336761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30" y="1672650"/>
            <a:ext cx="758706" cy="69593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2036752" y="128003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741683" y="2470245"/>
            <a:ext cx="3985146" cy="33782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108738" y="1222903"/>
            <a:ext cx="9252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215" y="5209470"/>
            <a:ext cx="984624" cy="12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725" y="4527739"/>
            <a:ext cx="573977" cy="5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82388" y="2821381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3148779" y="3416694"/>
            <a:ext cx="5613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3294875" y="4623514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/>
        </p:nvSpPr>
        <p:spPr>
          <a:xfrm>
            <a:off x="2902817" y="5241571"/>
            <a:ext cx="88998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pic>
        <p:nvPicPr>
          <p:cNvPr id="340" name="Google Shape;340;p20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5800501" y="306791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5490991" y="3645171"/>
            <a:ext cx="89159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304308" y="2892050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8076505" y="3498977"/>
            <a:ext cx="561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pic>
        <p:nvPicPr>
          <p:cNvPr id="344" name="Google Shape;344;p20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8074053" y="4671567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7787043" y="5378417"/>
            <a:ext cx="147989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 </a:t>
            </a:r>
            <a:endParaRPr/>
          </a:p>
        </p:txBody>
      </p:sp>
      <p:pic>
        <p:nvPicPr>
          <p:cNvPr id="346" name="Google Shape;346;p20"/>
          <p:cNvPicPr preferRelativeResize="0"/>
          <p:nvPr/>
        </p:nvPicPr>
        <p:blipFill rotWithShape="1">
          <a:blip r:embed="rId6">
            <a:alphaModFix/>
          </a:blip>
          <a:srcRect b="8122" l="29073" r="26615" t="0"/>
          <a:stretch/>
        </p:blipFill>
        <p:spPr>
          <a:xfrm>
            <a:off x="10845239" y="3684613"/>
            <a:ext cx="255249" cy="5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0"/>
          <p:cNvSpPr txBox="1"/>
          <p:nvPr/>
        </p:nvSpPr>
        <p:spPr>
          <a:xfrm>
            <a:off x="10353945" y="4254617"/>
            <a:ext cx="123783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MANAGER</a:t>
            </a:r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4995" y="1599103"/>
            <a:ext cx="512741" cy="73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3725" y="3067917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8354" y="3031396"/>
            <a:ext cx="496641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6825" y="4802946"/>
            <a:ext cx="575471" cy="5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31020" y="2995291"/>
            <a:ext cx="628437" cy="68600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/>
          <p:nvPr/>
        </p:nvSpPr>
        <p:spPr>
          <a:xfrm>
            <a:off x="9312295" y="2522639"/>
            <a:ext cx="1140406" cy="1122532"/>
          </a:xfrm>
          <a:prstGeom prst="wedgeEllipseCallout">
            <a:avLst>
              <a:gd fmla="val 83062" name="adj1"/>
              <a:gd fmla="val 76993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9323164" y="2662840"/>
            <a:ext cx="109877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A6044"/>
                </a:solidFill>
                <a:latin typeface="Arial"/>
                <a:ea typeface="Arial"/>
                <a:cs typeface="Arial"/>
                <a:sym typeface="Arial"/>
              </a:rPr>
              <a:t>Can you translate this for me ?</a:t>
            </a:r>
            <a:endParaRPr/>
          </a:p>
        </p:txBody>
      </p:sp>
      <p:cxnSp>
        <p:nvCxnSpPr>
          <p:cNvPr id="355" name="Google Shape;355;p20"/>
          <p:cNvCxnSpPr/>
          <p:nvPr/>
        </p:nvCxnSpPr>
        <p:spPr>
          <a:xfrm flipH="1">
            <a:off x="9312296" y="4032153"/>
            <a:ext cx="1041649" cy="77079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6" name="Google Shape;356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700093" y="3990241"/>
            <a:ext cx="302179" cy="36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49959" y="4082123"/>
            <a:ext cx="184895" cy="18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