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OnVKEE0QtasdIxA+IXJ/EFIJ7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83" name="Google Shape;283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93" name="Google Shape;19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2856404" y="1610436"/>
            <a:ext cx="6423600" cy="3781646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0</a:t>
            </a:fld>
            <a:endParaRPr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8356495" y="4355943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3645021" y="4445626"/>
            <a:ext cx="5183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– PHP WEB SERVER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pic>
        <p:nvPicPr>
          <p:cNvPr id="240" name="Google Shape;24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 txBox="1"/>
          <p:nvPr/>
        </p:nvSpPr>
        <p:spPr>
          <a:xfrm>
            <a:off x="454078" y="11097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1848" y="5444018"/>
            <a:ext cx="9244769" cy="43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8"/>
          <p:cNvSpPr/>
          <p:nvPr/>
        </p:nvSpPr>
        <p:spPr>
          <a:xfrm rot="2743306">
            <a:off x="5636538" y="4857226"/>
            <a:ext cx="348344" cy="6199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40655" y="825948"/>
            <a:ext cx="1099018" cy="126728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8"/>
          <p:cNvSpPr txBox="1"/>
          <p:nvPr/>
        </p:nvSpPr>
        <p:spPr>
          <a:xfrm>
            <a:off x="1062002" y="4330915"/>
            <a:ext cx="10298012" cy="58477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fr-FR" sz="3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https://hello.com?subject=peter&amp;web=“pnc”</a:t>
            </a:r>
            <a:endParaRPr sz="3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18"/>
          <p:cNvSpPr/>
          <p:nvPr/>
        </p:nvSpPr>
        <p:spPr>
          <a:xfrm rot="-1349349">
            <a:off x="9464473" y="4822249"/>
            <a:ext cx="348344" cy="6199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 rot="1039777">
            <a:off x="2136588" y="2041929"/>
            <a:ext cx="160813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$_GET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4769694" y="1297582"/>
            <a:ext cx="6096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super global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fr-FR" sz="32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collect  data from a GET 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4145639" y="628656"/>
            <a:ext cx="518089" cy="240406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3020045" y="515900"/>
            <a:ext cx="60970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 – USE $GET  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2442308" y="1517098"/>
            <a:ext cx="61895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activity3 php file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the code to display  2 other data from the URL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264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35031">
            <a:off x="2179502" y="3381829"/>
            <a:ext cx="8581435" cy="2604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2744273" y="465640"/>
            <a:ext cx="60970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Ternary operator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2218377" y="1173486"/>
            <a:ext cx="776382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IF/ELSE in 1 line !</a:t>
            </a:r>
            <a:endParaRPr sz="4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551309" y="2402928"/>
            <a:ext cx="4385928" cy="2800767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$a 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$b = 6;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$message = "";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fr-FR" sz="22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($a &gt; $b) </a:t>
            </a: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fr-FR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$message = "A";</a:t>
            </a:r>
            <a:endParaRPr sz="2200" b="0" i="0" u="none" strike="noStrike" cap="non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lang="fr-FR" sz="2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$message = "B";</a:t>
            </a:r>
            <a:endParaRPr sz="22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6497346" y="2402928"/>
            <a:ext cx="5336548" cy="2800767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$a 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$b = 6;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$message = </a:t>
            </a:r>
            <a:r>
              <a:rPr lang="fr-FR" sz="22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($a &gt; $b)</a:t>
            </a:r>
            <a:r>
              <a:rPr lang="fr-FR" sz="2200" b="1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fr-FR" sz="2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"A" </a:t>
            </a:r>
            <a:r>
              <a:rPr lang="fr-FR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fr-FR" sz="2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"B";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2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8417516" y="3970013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/>
          <p:nvPr/>
        </p:nvSpPr>
        <p:spPr>
          <a:xfrm rot="-5400000">
            <a:off x="8866528" y="3049511"/>
            <a:ext cx="205455" cy="127922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/>
          <p:nvPr/>
        </p:nvSpPr>
        <p:spPr>
          <a:xfrm rot="-5400000">
            <a:off x="10067063" y="3428401"/>
            <a:ext cx="205455" cy="5443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 rot="-5400000">
            <a:off x="11015837" y="3428401"/>
            <a:ext cx="205455" cy="5443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9846297" y="3970013"/>
            <a:ext cx="6735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10843352" y="3956610"/>
            <a:ext cx="753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5118100" y="3327400"/>
            <a:ext cx="1079500" cy="431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4601462" y="5862313"/>
            <a:ext cx="27190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SAME BUT DIFFERENT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/>
        </p:nvSpPr>
        <p:spPr>
          <a:xfrm>
            <a:off x="1005367" y="1394830"/>
            <a:ext cx="9981293" cy="1015622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Determines if a variable is declared and is different than null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2744273" y="465640"/>
            <a:ext cx="60970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isset( &lt;variable&gt; ) 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4015" y="3934327"/>
            <a:ext cx="6439808" cy="292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4015" y="2908178"/>
            <a:ext cx="843643" cy="8687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 txBox="1"/>
          <p:nvPr/>
        </p:nvSpPr>
        <p:spPr>
          <a:xfrm>
            <a:off x="2467429" y="3065574"/>
            <a:ext cx="780389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this code produce ?</a:t>
            </a:r>
            <a:endParaRPr sz="3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1254371" y="1698066"/>
            <a:ext cx="9981293" cy="1046400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require_once </a:t>
            </a:r>
            <a:r>
              <a:rPr lang="fr-FR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 includes and evaluates the specified file during the execution of the script.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2993277" y="333447"/>
            <a:ext cx="60970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require_once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1254372" y="3430268"/>
            <a:ext cx="9981292" cy="630942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require_once(‘</a:t>
            </a:r>
            <a:r>
              <a:rPr lang="fr-FR" sz="35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&lt;file path&gt;</a:t>
            </a:r>
            <a:r>
              <a:rPr lang="fr-FR" sz="3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3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8114" y="4913551"/>
            <a:ext cx="9048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54048">
            <a:off x="4602408" y="4830281"/>
            <a:ext cx="9048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/>
          <p:nvPr/>
        </p:nvSpPr>
        <p:spPr>
          <a:xfrm>
            <a:off x="5054845" y="5192348"/>
            <a:ext cx="2173269" cy="5426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9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/>
        </p:nvSpPr>
        <p:spPr>
          <a:xfrm>
            <a:off x="2550597" y="565641"/>
            <a:ext cx="10120376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5 – </a:t>
            </a:r>
            <a:r>
              <a:rPr lang="fr-FR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  <a:r>
              <a:rPr lang="fr-FR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Header, home, footer</a:t>
            </a:r>
            <a:endParaRPr sz="35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2834194" y="1388903"/>
            <a:ext cx="55723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fr-F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index.php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the 3 files: header, home, footer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264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271" y="2826338"/>
            <a:ext cx="10153651" cy="38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/>
        </p:nvSpPr>
        <p:spPr>
          <a:xfrm>
            <a:off x="2394973" y="674333"/>
            <a:ext cx="91719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6 –</a:t>
            </a:r>
            <a:r>
              <a:rPr lang="fr-FR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 query parameter</a:t>
            </a:r>
            <a:endParaRPr sz="35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2265302" y="1906289"/>
            <a:ext cx="73949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fr-F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home.php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the  query parameter "page" exists on the URL</a:t>
            </a:r>
            <a:endParaRPr/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- If YES display it  </a:t>
            </a:r>
            <a:endParaRPr/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- If NO  display ‘I don’t know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264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0951" y="4223658"/>
            <a:ext cx="4296876" cy="204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724" y="4287044"/>
            <a:ext cx="35909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6552" y="2989990"/>
            <a:ext cx="7693162" cy="386801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 txBox="1"/>
          <p:nvPr/>
        </p:nvSpPr>
        <p:spPr>
          <a:xfrm>
            <a:off x="2394973" y="565641"/>
            <a:ext cx="9593827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7 –</a:t>
            </a:r>
            <a:r>
              <a:rPr lang="fr-FR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 page from query parameter</a:t>
            </a:r>
            <a:endParaRPr sz="35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7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2373181" y="1550486"/>
            <a:ext cx="49648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fr-F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index.php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 XXX with the correct code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your code with different pages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4264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886595">
            <a:off x="7119978" y="4177784"/>
            <a:ext cx="4853998" cy="2339064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5009050" y="2070200"/>
            <a:ext cx="4071300" cy="43131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8366764" y="2422683"/>
            <a:ext cx="3012300" cy="34695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8625" y="3684509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228" y="1777897"/>
            <a:ext cx="863948" cy="86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"/>
          <p:cNvCxnSpPr/>
          <p:nvPr/>
        </p:nvCxnSpPr>
        <p:spPr>
          <a:xfrm>
            <a:off x="5009043" y="4966354"/>
            <a:ext cx="3916200" cy="2760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1" name="Google Shape;101;p1"/>
          <p:cNvSpPr txBox="1"/>
          <p:nvPr/>
        </p:nvSpPr>
        <p:spPr>
          <a:xfrm>
            <a:off x="6619041" y="5093875"/>
            <a:ext cx="94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 rot="10800000">
            <a:off x="5010184" y="3268434"/>
            <a:ext cx="3739800" cy="4530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1"/>
          <p:cNvSpPr txBox="1"/>
          <p:nvPr/>
        </p:nvSpPr>
        <p:spPr>
          <a:xfrm>
            <a:off x="6536149" y="2933249"/>
            <a:ext cx="94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965200" y="2427209"/>
            <a:ext cx="4686300" cy="3599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63657" y="2641904"/>
            <a:ext cx="2272937" cy="129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2582159" y="1472777"/>
            <a:ext cx="18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9080349" y="1355068"/>
            <a:ext cx="18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423631" y="3790966"/>
            <a:ext cx="168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78602" y="4538975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3488690" y="5291063"/>
            <a:ext cx="168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"/>
          <p:cNvCxnSpPr/>
          <p:nvPr/>
        </p:nvCxnSpPr>
        <p:spPr>
          <a:xfrm rot="10800000">
            <a:off x="2410814" y="4386419"/>
            <a:ext cx="960600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12" name="Google Shape;11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94584" y="3674832"/>
            <a:ext cx="768281" cy="76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1065017" y="4516441"/>
            <a:ext cx="130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MANUPULATE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97378" y="2898559"/>
            <a:ext cx="696033" cy="67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10037135" y="3631567"/>
            <a:ext cx="104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27731" y="160551"/>
            <a:ext cx="3101986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6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66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29971" y="4310642"/>
            <a:ext cx="830846" cy="70621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10037135" y="5039621"/>
            <a:ext cx="104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COOKIES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1140" y="186323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/>
          <p:nvPr/>
        </p:nvSpPr>
        <p:spPr>
          <a:xfrm rot="2740806">
            <a:off x="7229563" y="1488265"/>
            <a:ext cx="504968" cy="14466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 rot="-1950090">
            <a:off x="7906642" y="1128476"/>
            <a:ext cx="14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 rot="-7715098">
            <a:off x="2533266" y="4624078"/>
            <a:ext cx="504968" cy="14466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 rot="1094885">
            <a:off x="1229214" y="5909163"/>
            <a:ext cx="17908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INCLUDE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PHP FILES</a:t>
            </a:r>
            <a:endParaRPr sz="14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 rot="-1322318">
            <a:off x="5602936" y="1924246"/>
            <a:ext cx="504968" cy="14466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 rot="-1950090">
            <a:off x="4665913" y="1571504"/>
            <a:ext cx="1510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URL ANATOMY</a:t>
            </a:r>
            <a:endParaRPr sz="14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1691646" y="2320077"/>
            <a:ext cx="94971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</a:t>
            </a: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a request   </a:t>
            </a: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parameters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the request : </a:t>
            </a: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$GET Superglobal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if value exist: </a:t>
            </a: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isset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another PHP :include_once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from 1 page to another page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699" y="1492814"/>
            <a:ext cx="7323092" cy="507274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"/>
          <p:cNvSpPr txBox="1"/>
          <p:nvPr/>
        </p:nvSpPr>
        <p:spPr>
          <a:xfrm>
            <a:off x="3961318" y="283065"/>
            <a:ext cx="38763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Anatomy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3206575" y="369332"/>
            <a:ext cx="73307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Anatomy – DEFAULT VALUES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1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581574"/>
            <a:ext cx="12192000" cy="169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/>
          <p:nvPr/>
        </p:nvSpPr>
        <p:spPr>
          <a:xfrm rot="-5400000">
            <a:off x="5297714" y="4134672"/>
            <a:ext cx="406400" cy="2835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4023876" y="4769075"/>
            <a:ext cx="22541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not specified:</a:t>
            </a:r>
            <a:endParaRPr sz="2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4401480" y="5971277"/>
            <a:ext cx="17155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 = 443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3951537" y="5433940"/>
            <a:ext cx="518864" cy="113767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4455886" y="5433940"/>
            <a:ext cx="13901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= 80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 rot="-5400000">
            <a:off x="8361442" y="4134672"/>
            <a:ext cx="406400" cy="2835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7699287" y="4665770"/>
            <a:ext cx="22541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not specified: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8167323" y="5203107"/>
            <a:ext cx="15888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8167323" y="5740444"/>
            <a:ext cx="153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index.php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7666929" y="5740444"/>
            <a:ext cx="4587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/>
        </p:nvSpPr>
        <p:spPr>
          <a:xfrm>
            <a:off x="3020045" y="515900"/>
            <a:ext cx="60970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1 - URL Anatomy  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54633">
            <a:off x="2230649" y="2799064"/>
            <a:ext cx="7442572" cy="305956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3" name="Google Shape;173;p12"/>
          <p:cNvSpPr txBox="1"/>
          <p:nvPr/>
        </p:nvSpPr>
        <p:spPr>
          <a:xfrm>
            <a:off x="3846285" y="1388903"/>
            <a:ext cx="47628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 the word document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264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/>
        </p:nvSpPr>
        <p:spPr>
          <a:xfrm>
            <a:off x="3020045" y="515900"/>
            <a:ext cx="60970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 – PARSE URL  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2442308" y="1517098"/>
            <a:ext cx="80682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activity2 php file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the URL and check the associative array contains the new values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264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0479" y="2758526"/>
            <a:ext cx="9155562" cy="152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/>
          <p:nvPr/>
        </p:nvSpPr>
        <p:spPr>
          <a:xfrm>
            <a:off x="1792299" y="4526826"/>
            <a:ext cx="471930" cy="5995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00479" y="5266740"/>
            <a:ext cx="4566911" cy="13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/>
          <p:nvPr/>
        </p:nvSpPr>
        <p:spPr>
          <a:xfrm>
            <a:off x="454078" y="3283045"/>
            <a:ext cx="3939573" cy="32942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8973" y="2935077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1945018" y="2705003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7745819" y="3283045"/>
            <a:ext cx="3985146" cy="32942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9112872" y="2615064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4838" y="5531421"/>
            <a:ext cx="805769" cy="104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9129" y="2935077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1363" y="3728938"/>
            <a:ext cx="680259" cy="67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61638" y="5432297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35156" y="3808091"/>
            <a:ext cx="628437" cy="686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16"/>
          <p:cNvCxnSpPr/>
          <p:nvPr/>
        </p:nvCxnSpPr>
        <p:spPr>
          <a:xfrm rot="10800000" flipH="1">
            <a:off x="2767679" y="4457971"/>
            <a:ext cx="870737" cy="144081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6" name="Google Shape;206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33758" y="5735284"/>
            <a:ext cx="30003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/>
        </p:nvSpPr>
        <p:spPr>
          <a:xfrm>
            <a:off x="1586492" y="5854316"/>
            <a:ext cx="21996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www.example.com</a:t>
            </a:r>
            <a:endParaRPr sz="2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6"/>
          <p:cNvCxnSpPr/>
          <p:nvPr/>
        </p:nvCxnSpPr>
        <p:spPr>
          <a:xfrm>
            <a:off x="4318987" y="4051122"/>
            <a:ext cx="1176140" cy="1564624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16"/>
          <p:cNvSpPr txBox="1"/>
          <p:nvPr/>
        </p:nvSpPr>
        <p:spPr>
          <a:xfrm>
            <a:off x="4393651" y="3430957"/>
            <a:ext cx="3403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 </a:t>
            </a:r>
            <a:r>
              <a:rPr lang="fr-FR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www.example.com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0" name="Google Shape;210;p16"/>
          <p:cNvCxnSpPr/>
          <p:nvPr/>
        </p:nvCxnSpPr>
        <p:spPr>
          <a:xfrm rot="10800000" flipH="1">
            <a:off x="6264286" y="4065889"/>
            <a:ext cx="1386756" cy="152525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1" name="Google Shape;21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44025" y="3709804"/>
            <a:ext cx="680259" cy="673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16"/>
          <p:cNvCxnSpPr/>
          <p:nvPr/>
        </p:nvCxnSpPr>
        <p:spPr>
          <a:xfrm>
            <a:off x="8847295" y="4003453"/>
            <a:ext cx="1462922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10733214" y="4604165"/>
            <a:ext cx="11493" cy="82813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16"/>
          <p:cNvCxnSpPr/>
          <p:nvPr/>
        </p:nvCxnSpPr>
        <p:spPr>
          <a:xfrm rot="10800000">
            <a:off x="8624284" y="4457971"/>
            <a:ext cx="1685933" cy="97432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16"/>
          <p:cNvSpPr txBox="1"/>
          <p:nvPr/>
        </p:nvSpPr>
        <p:spPr>
          <a:xfrm>
            <a:off x="1927247" y="1126535"/>
            <a:ext cx="9236346" cy="1015622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</a:t>
            </a:r>
            <a:r>
              <a:rPr lang="fr-FR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fr-FR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request is used to: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a resource </a:t>
            </a:r>
            <a:r>
              <a:rPr lang="fr-FR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server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2659" y="5773972"/>
            <a:ext cx="573977" cy="59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027" y="2218419"/>
            <a:ext cx="1794974" cy="206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/>
          <p:nvPr/>
        </p:nvSpPr>
        <p:spPr>
          <a:xfrm>
            <a:off x="3020045" y="515900"/>
            <a:ext cx="60970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- SuperGlobals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 rot="1039777">
            <a:off x="862848" y="4729571"/>
            <a:ext cx="160813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$_GET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 rot="-1398105">
            <a:off x="1573379" y="5560197"/>
            <a:ext cx="2531462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$_SERVER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 rot="1039777">
            <a:off x="2352502" y="4327665"/>
            <a:ext cx="2855269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$_REQUEST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5834743" y="2218419"/>
            <a:ext cx="449943" cy="426946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6486142" y="3047999"/>
            <a:ext cx="41905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✔"/>
            </a:pPr>
            <a:r>
              <a:rPr lang="fr-FR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accessible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6486141" y="4188914"/>
            <a:ext cx="487024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✔"/>
            </a:pPr>
            <a:r>
              <a:rPr lang="fr-FR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Anywhere in the code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480</Words>
  <Application>Microsoft Macintosh PowerPoint</Application>
  <PresentationFormat>Widescreen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Noto Sans Symbols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Visal Sork</cp:lastModifiedBy>
  <cp:revision>2</cp:revision>
  <dcterms:created xsi:type="dcterms:W3CDTF">2021-05-24T08:47:07Z</dcterms:created>
  <dcterms:modified xsi:type="dcterms:W3CDTF">2022-12-29T08:17:34Z</dcterms:modified>
</cp:coreProperties>
</file>