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46a0qpBi+7WrOTU2jmgvazce2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8080/?page=%3cscript%3ealert('Hacked!')%3c/script%3e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09859" y="1069523"/>
            <a:ext cx="8409904" cy="5187928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0</a:t>
            </a:fld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776433" y="3925098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2490922" y="5449366"/>
            <a:ext cx="6882384" cy="6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  FORM VALIDATION</a:t>
            </a:r>
            <a:endParaRPr sz="5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5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6943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Why you need validation ?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579" y="58384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917232" y="125954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104996" y="1682383"/>
            <a:ext cx="68772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Never trust data that the user can input in your app!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1246541" y="2842930"/>
            <a:ext cx="3358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data integrity :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986869" y="3695701"/>
            <a:ext cx="78619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the data is in the </a:t>
            </a:r>
            <a:r>
              <a:rPr lang="fr-FR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 format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843993" y="4650809"/>
            <a:ext cx="101765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 the data complies to the constraints of the application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857172" y="244165"/>
            <a:ext cx="48949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/>
              <a:t>Cleaning user input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1458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/>
              <a:t>The </a:t>
            </a:r>
            <a:r>
              <a:rPr lang="fr-FR" b="1" i="1"/>
              <a:t>trim</a:t>
            </a:r>
            <a:r>
              <a:rPr lang="fr-FR"/>
              <a:t> function removes spaces and line breaks at the beginning and end of a string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/>
              <a:t>=&gt; useful to clean input from user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 i="1"/>
          </a:p>
        </p:txBody>
      </p:sp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2738" y="2546695"/>
            <a:ext cx="6215724" cy="197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579" y="58384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917232" y="125954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Activity 2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838198" y="1847850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2800" b="1">
                <a:latin typeface="Calibri"/>
                <a:ea typeface="Calibri"/>
                <a:cs typeface="Calibri"/>
                <a:sym typeface="Calibri"/>
              </a:rPr>
              <a:t>Add validation of inputs from form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When submitting form, the application should display an </a:t>
            </a:r>
            <a:r>
              <a:rPr lang="fr-FR" i="1">
                <a:latin typeface="Calibri"/>
                <a:ea typeface="Calibri"/>
                <a:cs typeface="Calibri"/>
                <a:sym typeface="Calibri"/>
              </a:rPr>
              <a:t>error message near incorrect fields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The inputs should be </a:t>
            </a:r>
            <a:r>
              <a:rPr lang="fr-FR" i="1">
                <a:latin typeface="Calibri"/>
                <a:ea typeface="Calibri"/>
                <a:cs typeface="Calibri"/>
                <a:sym typeface="Calibri"/>
              </a:rPr>
              <a:t>cleaned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from extra spaces at </a:t>
            </a:r>
            <a:r>
              <a:rPr lang="fr-FR"/>
              <a:t>the beginning and end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It should be </a:t>
            </a:r>
            <a:r>
              <a:rPr lang="fr-FR" i="1">
                <a:latin typeface="Calibri"/>
                <a:ea typeface="Calibri"/>
                <a:cs typeface="Calibri"/>
                <a:sym typeface="Calibri"/>
              </a:rPr>
              <a:t>secure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against XSS attack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1917650" y="1951588"/>
            <a:ext cx="949707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how </a:t>
            </a:r>
            <a:r>
              <a:rPr lang="fr-F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XSS attacks 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how to </a:t>
            </a:r>
            <a:r>
              <a:rPr lang="fr-FR" sz="32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sanitize data 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secure the website</a:t>
            </a:r>
            <a:b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htmlspecialchars –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data input by user in a form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TRIM – to remove the first and last spaces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Activity 1</a:t>
            </a: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838198" y="1847850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Run the server on localhost on port 8080</a:t>
            </a:r>
            <a:r>
              <a:rPr lang="fr-FR" sz="2800">
                <a:latin typeface="Consolas"/>
                <a:ea typeface="Consolas"/>
                <a:cs typeface="Consolas"/>
                <a:sym typeface="Consolas"/>
              </a:rPr>
              <a:t>     </a:t>
            </a:r>
            <a:br>
              <a:rPr lang="fr-FR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2800">
                <a:latin typeface="Consolas"/>
                <a:ea typeface="Consolas"/>
                <a:cs typeface="Consolas"/>
                <a:sym typeface="Consolas"/>
              </a:rPr>
              <a:t>(php -S localhost:8080)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On the browser, check what is displayed if the value of parameter ‘page’ is not valid</a:t>
            </a:r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8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EXPLORE</a:t>
            </a: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5">
            <a:alphaModFix/>
          </a:blip>
          <a:srcRect b="36608"/>
          <a:stretch/>
        </p:blipFill>
        <p:spPr>
          <a:xfrm rot="-861538">
            <a:off x="6569250" y="4308205"/>
            <a:ext cx="4826118" cy="1658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Activity 1</a:t>
            </a: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EXPLORE</a:t>
            </a:r>
            <a:endParaRPr/>
          </a:p>
        </p:txBody>
      </p:sp>
      <p:sp>
        <p:nvSpPr>
          <p:cNvPr id="124" name="Google Shape;124;p9"/>
          <p:cNvSpPr txBox="1"/>
          <p:nvPr/>
        </p:nvSpPr>
        <p:spPr>
          <a:xfrm>
            <a:off x="887674" y="1763425"/>
            <a:ext cx="101120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happen if we put </a:t>
            </a:r>
            <a:r>
              <a:rPr lang="fr-F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HTML tags </a:t>
            </a:r>
            <a:r>
              <a:rPr lang="fr-FR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value of ‘page’ ?</a:t>
            </a:r>
            <a:endParaRPr sz="3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3681" y="4206908"/>
            <a:ext cx="2600050" cy="233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Activity 1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887674" y="1763425"/>
            <a:ext cx="101120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happen if we put </a:t>
            </a:r>
            <a:r>
              <a:rPr lang="fr-F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HTML tags </a:t>
            </a:r>
            <a:r>
              <a:rPr lang="fr-FR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value of ‘page’ ?</a:t>
            </a:r>
            <a:endParaRPr sz="3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3681" y="4206908"/>
            <a:ext cx="2600050" cy="23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1892226" y="2679099"/>
            <a:ext cx="869661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THIS  (teacher sends the link):</a:t>
            </a:r>
            <a:b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20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http://localhost:8080/?page=%3Cscript%3Ealert(%27Hacked!%27)%3C/script%3E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 rot="-1093262">
            <a:off x="7396602" y="4198387"/>
            <a:ext cx="36182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explain what ‘s happen with this URL</a:t>
            </a:r>
            <a:endParaRPr/>
          </a:p>
        </p:txBody>
      </p:sp>
      <p:cxnSp>
        <p:nvCxnSpPr>
          <p:cNvPr id="141" name="Google Shape;141;p14"/>
          <p:cNvCxnSpPr/>
          <p:nvPr/>
        </p:nvCxnSpPr>
        <p:spPr>
          <a:xfrm rot="5400000" flipH="1">
            <a:off x="7426165" y="3493654"/>
            <a:ext cx="1002000" cy="914400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47" name="Google Shape;147;p15" descr="Cross-Site Scripting (XSS) — Web-Based Application Security, Part 3 -  Business 2 Commu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1984" y="3272065"/>
            <a:ext cx="4455116" cy="341558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3615400" y="249167"/>
            <a:ext cx="479650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XSS attack ?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2519225" y="1731691"/>
            <a:ext cx="6630341" cy="1384995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XSS is a way to </a:t>
            </a:r>
            <a:r>
              <a:rPr lang="fr-FR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inject a script 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a website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 rot="-822968">
            <a:off x="9673093" y="885161"/>
            <a:ext cx="2167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ross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 </a:t>
            </a:r>
            <a:r>
              <a:rPr lang="fr-F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cripting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5"/>
          <p:cNvCxnSpPr/>
          <p:nvPr/>
        </p:nvCxnSpPr>
        <p:spPr>
          <a:xfrm rot="10800000">
            <a:off x="8635922" y="621871"/>
            <a:ext cx="796500" cy="603000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15"/>
          <p:cNvSpPr txBox="1"/>
          <p:nvPr/>
        </p:nvSpPr>
        <p:spPr>
          <a:xfrm>
            <a:off x="7471586" y="4442938"/>
            <a:ext cx="47211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 The script is executed on the client’s browser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 hacker get private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579" y="58384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917232" y="125954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63" name="Google Shape;163;p16" descr="What is Cross Site Scripting? Definition &amp;amp;amp; FAQs | Avi Networ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5150" y="2656114"/>
            <a:ext cx="6377050" cy="359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579" y="58384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/>
        </p:nvSpPr>
        <p:spPr>
          <a:xfrm>
            <a:off x="917232" y="125954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2532099" y="696744"/>
            <a:ext cx="95782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can a hacker inject a script into the website ?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2689994" y="1641620"/>
            <a:ext cx="90412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a LINK with malicious GET parameters, and send it to the victims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942579" y="2370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PHP function </a:t>
            </a:r>
            <a:r>
              <a:rPr lang="fr-FR" sz="2400" b="1" i="1">
                <a:latin typeface="Calibri"/>
                <a:ea typeface="Calibri"/>
                <a:cs typeface="Calibri"/>
                <a:sym typeface="Calibri"/>
              </a:rPr>
              <a:t>htmlspecialchars </a:t>
            </a: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converts “&lt;“ and “&gt;” characters so that browser doesn’t interpret it as HTML tags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Now secure the website from activity 1 using </a:t>
            </a:r>
            <a:r>
              <a:rPr lang="fr-FR" sz="2400" b="1" i="1">
                <a:latin typeface="Calibri"/>
                <a:ea typeface="Calibri"/>
                <a:cs typeface="Calibri"/>
                <a:sym typeface="Calibri"/>
              </a:rPr>
              <a:t>htmlspecialchars </a:t>
            </a: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function !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813" y="3446274"/>
            <a:ext cx="8991417" cy="14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579" y="58384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917232" y="125954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4516806" y="583846"/>
            <a:ext cx="42963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secure my website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15E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ctrTitle"/>
          </p:nvPr>
        </p:nvSpPr>
        <p:spPr>
          <a:xfrm>
            <a:off x="1857828" y="507093"/>
            <a:ext cx="91440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>
                <a:solidFill>
                  <a:schemeClr val="lt1"/>
                </a:solidFill>
              </a:rPr>
              <a:t>Form validation</a:t>
            </a:r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80343"/>
            <a:ext cx="4396491" cy="447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2370" y="1742488"/>
            <a:ext cx="3991430" cy="479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407</Words>
  <Application>Microsoft Macintosh PowerPoint</Application>
  <PresentationFormat>Widescreen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Noto Sans Symbols</vt:lpstr>
      <vt:lpstr>Thème Office</vt:lpstr>
      <vt:lpstr>PowerPoint Presentation</vt:lpstr>
      <vt:lpstr>PowerPoint Presentation</vt:lpstr>
      <vt:lpstr>Activity 1</vt:lpstr>
      <vt:lpstr>Activity 1</vt:lpstr>
      <vt:lpstr>Activity 1</vt:lpstr>
      <vt:lpstr>PowerPoint Presentation</vt:lpstr>
      <vt:lpstr>PowerPoint Presentation</vt:lpstr>
      <vt:lpstr>PowerPoint Presentation</vt:lpstr>
      <vt:lpstr>Form validation</vt:lpstr>
      <vt:lpstr>Why you need validation ?</vt:lpstr>
      <vt:lpstr>Cleaning user input</vt:lpstr>
      <vt:lpstr>Activity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Visal Sork</cp:lastModifiedBy>
  <cp:revision>1</cp:revision>
  <dcterms:created xsi:type="dcterms:W3CDTF">2021-05-24T08:47:07Z</dcterms:created>
  <dcterms:modified xsi:type="dcterms:W3CDTF">2023-01-03T02:32:18Z</dcterms:modified>
</cp:coreProperties>
</file>