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4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2" autoAdjust="0"/>
    <p:restoredTop sz="94660"/>
  </p:normalViewPr>
  <p:slideViewPr>
    <p:cSldViewPr snapToGrid="0">
      <p:cViewPr>
        <p:scale>
          <a:sx n="96" d="100"/>
          <a:sy n="96" d="100"/>
        </p:scale>
        <p:origin x="15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9638-7378-33C9-D0AC-154E7770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05D12-760F-0F03-0517-47BF1E35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D72C-9566-7AD2-005F-F21C9D61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ACF5-CC60-93A8-0C1B-800B854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420A-6DDA-650C-B0EE-37E24A29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E28C-72BF-B252-8EF7-D97F3F89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4CC9A-A9DA-0FA7-148F-30A48310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4357-BBF2-85CE-2A25-E3C63307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B958-B042-7EFA-0A6C-1153018E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D9EE-B389-7670-9F22-FC5C9557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0F4EE-0BDF-7C75-C5C6-3879D1DE6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2D532-54E7-2D42-404C-E84A1454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F79D-E423-72B1-834A-5F5560EB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32C4-A525-4465-3D18-87FE126B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1202-5099-EC2C-5B5E-4752AD0A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8E88-2267-807D-F174-E4D5C483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AF91-DB44-3460-A1D1-F03764FD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AB9C-2324-26B1-B0AC-F065EE9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C3F5-7A91-EBFA-4E7C-EEC0A4AD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0E6C-6DCD-A157-7F57-1A8B519E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C0DF-C8B3-BBBE-AB81-4242C26D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9FB7-6D52-D24F-3A39-BBE21B47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0339-8889-3FF3-8B82-53A4FDD2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F5D1-0398-86C1-4534-5A14B1B4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D0A3-B6B5-D428-3F04-6DEA55C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57A-A0D7-47D3-839A-6966A269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B603-928D-61AE-C409-043B1A47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4F014-FB68-53C8-4395-8698D5AA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9031E-8814-4C8F-DEE6-C0D35159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E4AC-B379-0CFC-15A1-C6BF8C6A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FE6C-F88B-5600-CACA-C9990555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A1B0-941D-2ACB-E731-E1BFA1BD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7B4A-4C2A-B06A-31B2-FB8FCCAA8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FFEB8-EC25-D379-DB28-B5B4FD39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A1E39-DA1A-6A75-1FC9-B3CE71A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B397E-C391-08D9-0DBA-E8FE667A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1438B-DA17-8594-36C7-221524AD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A6D90-6CBD-953F-8B57-EAB11AD4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6AA55-0565-993C-1BFB-E1611293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C6BF-8E89-722E-EC1D-35AC3383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E91B-E7F4-AD2E-32FD-B1012FA5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47E54-74E2-67BC-DC97-7CDD22BC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83558-7E37-3A71-03E2-8D7AEDE1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202E-E45C-504D-472D-C45D9C7F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D7759-CBC2-E36B-F55F-A4C5F893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12638-6D21-FD25-BA70-7C522A7F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41B6-95FF-5D53-9CC6-6A68FB2B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A519-143A-F154-4044-F5556E65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644D-0452-FA2E-4916-6A644E94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B7F4-0E34-A711-6F52-AA27DE17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1D1D-F0B6-2E4B-CB56-3680BC88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55CE3-7D3E-0958-6835-71B112E0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DDF8-0F2D-215F-A155-A981766F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582B5-7FE9-C002-9C90-7FE89CE43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FC68-CE55-2460-6D09-00B5D411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25679-202E-73D0-4476-EE429A31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8AC4-E36D-35BE-C331-77517791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A3EA-06D8-6211-BA31-EBFC4309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34FE6-6AFF-480C-EB69-34A87637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E416-0C81-4489-21BC-E7F4440C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A929-7126-FDE0-E274-1A779A50E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1126-3D9B-4940-8237-8F0A265C4D8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A3A3-4FE6-FA45-993D-8D1971AE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EACA-5D36-D8D1-3D55-08B5A6DB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421F-D218-445D-9305-29098AE9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6">
            <a:extLst>
              <a:ext uri="{FF2B5EF4-FFF2-40B4-BE49-F238E27FC236}">
                <a16:creationId xmlns:a16="http://schemas.microsoft.com/office/drawing/2014/main" id="{7CF01A63-DA7C-B85C-F433-E8712FEBE4F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5" name="Google Shape;148;p6">
            <a:extLst>
              <a:ext uri="{FF2B5EF4-FFF2-40B4-BE49-F238E27FC236}">
                <a16:creationId xmlns:a16="http://schemas.microsoft.com/office/drawing/2014/main" id="{1C5A1403-2E47-247C-2AEF-CA0D732784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833" y="53661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;p6">
            <a:extLst>
              <a:ext uri="{FF2B5EF4-FFF2-40B4-BE49-F238E27FC236}">
                <a16:creationId xmlns:a16="http://schemas.microsoft.com/office/drawing/2014/main" id="{0EC610C1-6166-2E65-CEBB-DC716D5C370B}"/>
              </a:ext>
            </a:extLst>
          </p:cNvPr>
          <p:cNvSpPr txBox="1"/>
          <p:nvPr/>
        </p:nvSpPr>
        <p:spPr>
          <a:xfrm>
            <a:off x="253824" y="101336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50;p6">
            <a:extLst>
              <a:ext uri="{FF2B5EF4-FFF2-40B4-BE49-F238E27FC236}">
                <a16:creationId xmlns:a16="http://schemas.microsoft.com/office/drawing/2014/main" id="{101216D7-4A68-EA70-E1FB-CAAF7BAA51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1;p6">
            <a:extLst>
              <a:ext uri="{FF2B5EF4-FFF2-40B4-BE49-F238E27FC236}">
                <a16:creationId xmlns:a16="http://schemas.microsoft.com/office/drawing/2014/main" id="{92EA6CD2-99BC-DF0A-89E3-6EA6561AF6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D63FA-02F2-6F74-C623-7E362829AC71}"/>
              </a:ext>
            </a:extLst>
          </p:cNvPr>
          <p:cNvSpPr txBox="1"/>
          <p:nvPr/>
        </p:nvSpPr>
        <p:spPr>
          <a:xfrm>
            <a:off x="3683531" y="505534"/>
            <a:ext cx="3898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77758-DE85-AAE1-1E73-87AF73B62445}"/>
              </a:ext>
            </a:extLst>
          </p:cNvPr>
          <p:cNvSpPr txBox="1"/>
          <p:nvPr/>
        </p:nvSpPr>
        <p:spPr>
          <a:xfrm>
            <a:off x="3947885" y="1634221"/>
            <a:ext cx="6661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the view folders  </a:t>
            </a:r>
            <a:r>
              <a:rPr lang="en-US" sz="2800" i="1" dirty="0"/>
              <a:t>( home and post)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i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Move the code to the views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3EA08E-B875-AD17-CB26-0491DB7B6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06" y="1957387"/>
            <a:ext cx="3286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8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6">
            <a:extLst>
              <a:ext uri="{FF2B5EF4-FFF2-40B4-BE49-F238E27FC236}">
                <a16:creationId xmlns:a16="http://schemas.microsoft.com/office/drawing/2014/main" id="{7CF01A63-DA7C-B85C-F433-E8712FEBE4F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5" name="Google Shape;148;p6">
            <a:extLst>
              <a:ext uri="{FF2B5EF4-FFF2-40B4-BE49-F238E27FC236}">
                <a16:creationId xmlns:a16="http://schemas.microsoft.com/office/drawing/2014/main" id="{1C5A1403-2E47-247C-2AEF-CA0D732784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833" y="53661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;p6">
            <a:extLst>
              <a:ext uri="{FF2B5EF4-FFF2-40B4-BE49-F238E27FC236}">
                <a16:creationId xmlns:a16="http://schemas.microsoft.com/office/drawing/2014/main" id="{0EC610C1-6166-2E65-CEBB-DC716D5C370B}"/>
              </a:ext>
            </a:extLst>
          </p:cNvPr>
          <p:cNvSpPr txBox="1"/>
          <p:nvPr/>
        </p:nvSpPr>
        <p:spPr>
          <a:xfrm>
            <a:off x="253824" y="101336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50;p6">
            <a:extLst>
              <a:ext uri="{FF2B5EF4-FFF2-40B4-BE49-F238E27FC236}">
                <a16:creationId xmlns:a16="http://schemas.microsoft.com/office/drawing/2014/main" id="{101216D7-4A68-EA70-E1FB-CAAF7BAA51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1;p6">
            <a:extLst>
              <a:ext uri="{FF2B5EF4-FFF2-40B4-BE49-F238E27FC236}">
                <a16:creationId xmlns:a16="http://schemas.microsoft.com/office/drawing/2014/main" id="{92EA6CD2-99BC-DF0A-89E3-6EA6561AF6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D63FA-02F2-6F74-C623-7E362829AC71}"/>
              </a:ext>
            </a:extLst>
          </p:cNvPr>
          <p:cNvSpPr txBox="1"/>
          <p:nvPr/>
        </p:nvSpPr>
        <p:spPr>
          <a:xfrm>
            <a:off x="4155858" y="399595"/>
            <a:ext cx="3898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1C5A8-970D-BA92-7CC5-8C6F5FF81C40}"/>
              </a:ext>
            </a:extLst>
          </p:cNvPr>
          <p:cNvSpPr txBox="1"/>
          <p:nvPr/>
        </p:nvSpPr>
        <p:spPr>
          <a:xfrm>
            <a:off x="3947885" y="1634221"/>
            <a:ext cx="7404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the controller folders  ( home and post)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the controller files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A949D8-BFF2-F314-6D0A-8107771F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274" y="1934399"/>
            <a:ext cx="3731611" cy="308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05AEE-CAC5-4344-9E87-D905607161B5}"/>
              </a:ext>
            </a:extLst>
          </p:cNvPr>
          <p:cNvSpPr txBox="1"/>
          <p:nvPr/>
        </p:nvSpPr>
        <p:spPr>
          <a:xfrm>
            <a:off x="6096000" y="2640041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index.controller.php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AEB20-C3A0-0506-A0EE-2F9ABB92DAD2}"/>
              </a:ext>
            </a:extLst>
          </p:cNvPr>
          <p:cNvSpPr txBox="1"/>
          <p:nvPr/>
        </p:nvSpPr>
        <p:spPr>
          <a:xfrm>
            <a:off x="6096000" y="3230444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post.controller.php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C2D46-B60B-4454-9A05-37AABBA43117}"/>
              </a:ext>
            </a:extLst>
          </p:cNvPr>
          <p:cNvSpPr txBox="1"/>
          <p:nvPr/>
        </p:nvSpPr>
        <p:spPr>
          <a:xfrm>
            <a:off x="6096000" y="3820847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post.delete.controller.php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E3B40-96E0-4906-2121-549F8392C44B}"/>
              </a:ext>
            </a:extLst>
          </p:cNvPr>
          <p:cNvSpPr txBox="1"/>
          <p:nvPr/>
        </p:nvSpPr>
        <p:spPr>
          <a:xfrm>
            <a:off x="6096000" y="446146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post.edit.controller.php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98F2A-B5EE-9A4A-C2F8-6B1680B7B8F6}"/>
              </a:ext>
            </a:extLst>
          </p:cNvPr>
          <p:cNvSpPr txBox="1"/>
          <p:nvPr/>
        </p:nvSpPr>
        <p:spPr>
          <a:xfrm>
            <a:off x="4508602" y="5453476"/>
            <a:ext cx="6720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controller get the data from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controller call the view using </a:t>
            </a:r>
            <a:r>
              <a:rPr lang="en-US" sz="2800" i="1" dirty="0"/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19736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6">
            <a:extLst>
              <a:ext uri="{FF2B5EF4-FFF2-40B4-BE49-F238E27FC236}">
                <a16:creationId xmlns:a16="http://schemas.microsoft.com/office/drawing/2014/main" id="{7CF01A63-DA7C-B85C-F433-E8712FEBE4F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5" name="Google Shape;148;p6">
            <a:extLst>
              <a:ext uri="{FF2B5EF4-FFF2-40B4-BE49-F238E27FC236}">
                <a16:creationId xmlns:a16="http://schemas.microsoft.com/office/drawing/2014/main" id="{1C5A1403-2E47-247C-2AEF-CA0D732784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833" y="53661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;p6">
            <a:extLst>
              <a:ext uri="{FF2B5EF4-FFF2-40B4-BE49-F238E27FC236}">
                <a16:creationId xmlns:a16="http://schemas.microsoft.com/office/drawing/2014/main" id="{0EC610C1-6166-2E65-CEBB-DC716D5C370B}"/>
              </a:ext>
            </a:extLst>
          </p:cNvPr>
          <p:cNvSpPr txBox="1"/>
          <p:nvPr/>
        </p:nvSpPr>
        <p:spPr>
          <a:xfrm>
            <a:off x="253824" y="101336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50;p6">
            <a:extLst>
              <a:ext uri="{FF2B5EF4-FFF2-40B4-BE49-F238E27FC236}">
                <a16:creationId xmlns:a16="http://schemas.microsoft.com/office/drawing/2014/main" id="{101216D7-4A68-EA70-E1FB-CAAF7BAA51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1;p6">
            <a:extLst>
              <a:ext uri="{FF2B5EF4-FFF2-40B4-BE49-F238E27FC236}">
                <a16:creationId xmlns:a16="http://schemas.microsoft.com/office/drawing/2014/main" id="{92EA6CD2-99BC-DF0A-89E3-6EA6561AF6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D63FA-02F2-6F74-C623-7E362829AC71}"/>
              </a:ext>
            </a:extLst>
          </p:cNvPr>
          <p:cNvSpPr txBox="1"/>
          <p:nvPr/>
        </p:nvSpPr>
        <p:spPr>
          <a:xfrm>
            <a:off x="4155858" y="399595"/>
            <a:ext cx="3898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1C5A8-970D-BA92-7CC5-8C6F5FF81C40}"/>
              </a:ext>
            </a:extLst>
          </p:cNvPr>
          <p:cNvSpPr txBox="1"/>
          <p:nvPr/>
        </p:nvSpPr>
        <p:spPr>
          <a:xfrm>
            <a:off x="3947885" y="1634221"/>
            <a:ext cx="4336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the model folders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the model files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AEB20-C3A0-0506-A0EE-2F9ABB92DAD2}"/>
              </a:ext>
            </a:extLst>
          </p:cNvPr>
          <p:cNvSpPr txBox="1"/>
          <p:nvPr/>
        </p:nvSpPr>
        <p:spPr>
          <a:xfrm>
            <a:off x="6001592" y="2776513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nsolas" panose="020B0609020204030204" pitchFamily="49" charset="0"/>
              </a:rPr>
              <a:t>post.model.php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98F2A-B5EE-9A4A-C2F8-6B1680B7B8F6}"/>
              </a:ext>
            </a:extLst>
          </p:cNvPr>
          <p:cNvSpPr txBox="1"/>
          <p:nvPr/>
        </p:nvSpPr>
        <p:spPr>
          <a:xfrm>
            <a:off x="3894252" y="4230525"/>
            <a:ext cx="7233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model  manage the data related to posts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controller call the model to get the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2D94EB-08E5-77C2-88A8-956416EECE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90" y="2230362"/>
            <a:ext cx="3641806" cy="20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6">
            <a:extLst>
              <a:ext uri="{FF2B5EF4-FFF2-40B4-BE49-F238E27FC236}">
                <a16:creationId xmlns:a16="http://schemas.microsoft.com/office/drawing/2014/main" id="{7CF01A63-DA7C-B85C-F433-E8712FEBE4F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5" name="Google Shape;148;p6">
            <a:extLst>
              <a:ext uri="{FF2B5EF4-FFF2-40B4-BE49-F238E27FC236}">
                <a16:creationId xmlns:a16="http://schemas.microsoft.com/office/drawing/2014/main" id="{1C5A1403-2E47-247C-2AEF-CA0D732784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833" y="53661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;p6">
            <a:extLst>
              <a:ext uri="{FF2B5EF4-FFF2-40B4-BE49-F238E27FC236}">
                <a16:creationId xmlns:a16="http://schemas.microsoft.com/office/drawing/2014/main" id="{0EC610C1-6166-2E65-CEBB-DC716D5C370B}"/>
              </a:ext>
            </a:extLst>
          </p:cNvPr>
          <p:cNvSpPr txBox="1"/>
          <p:nvPr/>
        </p:nvSpPr>
        <p:spPr>
          <a:xfrm>
            <a:off x="253824" y="101336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50;p6">
            <a:extLst>
              <a:ext uri="{FF2B5EF4-FFF2-40B4-BE49-F238E27FC236}">
                <a16:creationId xmlns:a16="http://schemas.microsoft.com/office/drawing/2014/main" id="{101216D7-4A68-EA70-E1FB-CAAF7BAA51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663" y="52762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1;p6">
            <a:extLst>
              <a:ext uri="{FF2B5EF4-FFF2-40B4-BE49-F238E27FC236}">
                <a16:creationId xmlns:a16="http://schemas.microsoft.com/office/drawing/2014/main" id="{92EA6CD2-99BC-DF0A-89E3-6EA6561AF6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347" y="518573"/>
            <a:ext cx="186684" cy="3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5D63FA-02F2-6F74-C623-7E362829AC71}"/>
              </a:ext>
            </a:extLst>
          </p:cNvPr>
          <p:cNvSpPr txBox="1"/>
          <p:nvPr/>
        </p:nvSpPr>
        <p:spPr>
          <a:xfrm>
            <a:off x="3683531" y="505534"/>
            <a:ext cx="3898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77758-DE85-AAE1-1E73-87AF73B62445}"/>
              </a:ext>
            </a:extLst>
          </p:cNvPr>
          <p:cNvSpPr txBox="1"/>
          <p:nvPr/>
        </p:nvSpPr>
        <p:spPr>
          <a:xfrm>
            <a:off x="576989" y="2376092"/>
            <a:ext cx="1074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Refactor your own previous PHP project follow this new organization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BD1A0-0880-1573-69B5-B506A4A97C6E}"/>
              </a:ext>
            </a:extLst>
          </p:cNvPr>
          <p:cNvSpPr txBox="1"/>
          <p:nvPr/>
        </p:nvSpPr>
        <p:spPr>
          <a:xfrm>
            <a:off x="516605" y="3853270"/>
            <a:ext cx="953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Return your project (ZIP)   on Google classroom</a:t>
            </a:r>
          </a:p>
        </p:txBody>
      </p:sp>
    </p:spTree>
    <p:extLst>
      <p:ext uri="{BB962C8B-B14F-4D97-AF65-F5344CB8AC3E}">
        <p14:creationId xmlns:p14="http://schemas.microsoft.com/office/powerpoint/2010/main" val="122774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Visal Sork</cp:lastModifiedBy>
  <cp:revision>3</cp:revision>
  <dcterms:created xsi:type="dcterms:W3CDTF">2023-01-11T08:26:52Z</dcterms:created>
  <dcterms:modified xsi:type="dcterms:W3CDTF">2023-01-11T20:41:05Z</dcterms:modified>
</cp:coreProperties>
</file>