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9" r:id="rId3"/>
    <p:sldId id="292" r:id="rId4"/>
    <p:sldId id="293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Mc5j9iCRXTO7ySzde7+5v1G6c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E415E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900DD7-3521-46F2-9DA9-42D5379F3F85}">
  <a:tblStyle styleId="{4E900DD7-3521-46F2-9DA9-42D5379F3F8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8" autoAdjust="0"/>
    <p:restoredTop sz="94434" autoAdjust="0"/>
  </p:normalViewPr>
  <p:slideViewPr>
    <p:cSldViewPr snapToGrid="0">
      <p:cViewPr varScale="1">
        <p:scale>
          <a:sx n="111" d="100"/>
          <a:sy n="111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9752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875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609859" y="1069523"/>
            <a:ext cx="8409904" cy="5187928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fr-FR" sz="20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sz="20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8501418" y="589232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0</a:t>
            </a:fld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447738">
            <a:off x="8776433" y="3925098"/>
            <a:ext cx="3763048" cy="21497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/>
          <p:cNvSpPr/>
          <p:nvPr/>
        </p:nvSpPr>
        <p:spPr>
          <a:xfrm>
            <a:off x="2490922" y="5449366"/>
            <a:ext cx="6882384" cy="625522"/>
          </a:xfrm>
          <a:prstGeom prst="rect">
            <a:avLst/>
          </a:prstGeom>
          <a:noFill/>
          <a:ln w="762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>
              <a:buSzPts val="20000"/>
            </a:pPr>
            <a:r>
              <a:rPr lang="en-US" sz="5400" dirty="0">
                <a:solidFill>
                  <a:schemeClr val="bg1"/>
                </a:solidFill>
              </a:rPr>
              <a:t>SECURITY &amp; FORM VALIDATION</a:t>
            </a:r>
            <a:endParaRPr sz="50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50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22B90-790B-4DAE-B2A0-E2FE85C602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3710650" y="362091"/>
            <a:ext cx="5439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What is SQL injection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0503" y="1949707"/>
            <a:ext cx="9286676" cy="1077218"/>
          </a:xfrm>
          <a:prstGeom prst="rect">
            <a:avLst/>
          </a:prstGeom>
          <a:noFill/>
          <a:ln w="57150"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SQL injection is a way to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manipulate a SQL query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access information from a database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415214-05F4-40DA-AEB6-C1D7CE9D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F2C253-5A69-40E1-9697-27A4779BAFA4}"/>
              </a:ext>
            </a:extLst>
          </p:cNvPr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A43F36-6023-4799-9115-7A2411CA30F3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2579" y="583846"/>
            <a:ext cx="607924" cy="66078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7232" y="125954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1650180"/>
            <a:ext cx="10210800" cy="16762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</a:endParaRPr>
          </a:p>
        </p:txBody>
      </p:sp>
      <p:pic>
        <p:nvPicPr>
          <p:cNvPr id="1026" name="Picture 2" descr="SQL injection (SQLi) | Rahul Kadapala | Medium">
            <a:extLst>
              <a:ext uri="{FF2B5EF4-FFF2-40B4-BE49-F238E27FC236}">
                <a16:creationId xmlns:a16="http://schemas.microsoft.com/office/drawing/2014/main" id="{EBF8707C-5C46-4687-894D-FEC7E564C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64729">
            <a:off x="7245964" y="2946114"/>
            <a:ext cx="4666464" cy="35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1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488790" y="159402"/>
            <a:ext cx="5439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What is SQL injection ?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9458464" y="4192271"/>
            <a:ext cx="444500" cy="269019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369040" y="5852916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Always true 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0646" y="5897709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We will display ALL users 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8672" y="1639920"/>
            <a:ext cx="11941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code is not well written, you can easily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change the SQL condition directly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the POST or GET parameters !!!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808B74B-BA48-4088-AFC1-24BF209FCF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20" y="149121"/>
            <a:ext cx="877570" cy="787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5F5C4F-9DDF-4279-A7D2-A7FBFF149FC2}"/>
              </a:ext>
            </a:extLst>
          </p:cNvPr>
          <p:cNvSpPr txBox="1"/>
          <p:nvPr/>
        </p:nvSpPr>
        <p:spPr>
          <a:xfrm>
            <a:off x="424068" y="2417073"/>
            <a:ext cx="11304106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 OR True"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$statement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username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users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$users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$statement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fetchAll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3BB2C-43F0-41EB-B9B5-4BB3CC886E7B}"/>
              </a:ext>
            </a:extLst>
          </p:cNvPr>
          <p:cNvSpPr txBox="1"/>
          <p:nvPr/>
        </p:nvSpPr>
        <p:spPr>
          <a:xfrm>
            <a:off x="830645" y="4619167"/>
            <a:ext cx="10717145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username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users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True;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1746713" y="5109091"/>
            <a:ext cx="410463" cy="7886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0034118" y="3299791"/>
            <a:ext cx="410463" cy="132705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2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935263" y="431074"/>
            <a:ext cx="80089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To fix it : prepare + bind + execute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6900" y="1922167"/>
            <a:ext cx="10554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Instead of executing query directly, we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and then we </a:t>
            </a:r>
            <a:r>
              <a:rPr lang="en-US" sz="28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6" name="Picture 15" descr="Free Images : antivirus, security, privacy, secured, safe, software, icon,  clipart, os, yellow, green, laptop, computer, technology, communication,  notebook pc, screen, equipment, electronics, keyboard, portable,  connection, text, product, font, line ..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5576">
            <a:off x="332700" y="262309"/>
            <a:ext cx="952500" cy="7226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916900" y="1726576"/>
            <a:ext cx="10554492" cy="1194423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56BB253-F4EC-4858-AFEA-A8D89D1CF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66" y="3879109"/>
            <a:ext cx="10587700" cy="2119670"/>
          </a:xfrm>
          <a:prstGeom prst="rect">
            <a:avLst/>
          </a:prstGeom>
        </p:spPr>
      </p:pic>
      <p:cxnSp>
        <p:nvCxnSpPr>
          <p:cNvPr id="30" name="Connector: Curved 25">
            <a:extLst>
              <a:ext uri="{FF2B5EF4-FFF2-40B4-BE49-F238E27FC236}">
                <a16:creationId xmlns:a16="http://schemas.microsoft.com/office/drawing/2014/main" id="{7FC698CA-7260-4575-A910-E77CC27B9798}"/>
              </a:ext>
            </a:extLst>
          </p:cNvPr>
          <p:cNvCxnSpPr>
            <a:cxnSpLocks/>
          </p:cNvCxnSpPr>
          <p:nvPr/>
        </p:nvCxnSpPr>
        <p:spPr>
          <a:xfrm rot="5400000">
            <a:off x="10157301" y="3772764"/>
            <a:ext cx="570878" cy="444497"/>
          </a:xfrm>
          <a:prstGeom prst="curved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101730" y="1615112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10220488" y="1598625"/>
            <a:ext cx="444500" cy="44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8032541" y="3271712"/>
            <a:ext cx="444500" cy="4756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41" y="3309463"/>
            <a:ext cx="369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using parameters, write “:”</a:t>
            </a:r>
          </a:p>
        </p:txBody>
      </p:sp>
      <p:sp>
        <p:nvSpPr>
          <p:cNvPr id="33" name="Oval 32"/>
          <p:cNvSpPr/>
          <p:nvPr/>
        </p:nvSpPr>
        <p:spPr>
          <a:xfrm>
            <a:off x="6165118" y="6090784"/>
            <a:ext cx="444500" cy="44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09618" y="6168315"/>
            <a:ext cx="4834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an associative array to “bind” the values</a:t>
            </a:r>
          </a:p>
        </p:txBody>
      </p:sp>
      <p:cxnSp>
        <p:nvCxnSpPr>
          <p:cNvPr id="15" name="Connector: Curved 25">
            <a:extLst>
              <a:ext uri="{FF2B5EF4-FFF2-40B4-BE49-F238E27FC236}">
                <a16:creationId xmlns:a16="http://schemas.microsoft.com/office/drawing/2014/main" id="{133C326E-CAED-4549-BFCF-FB75EB3ABD23}"/>
              </a:ext>
            </a:extLst>
          </p:cNvPr>
          <p:cNvCxnSpPr>
            <a:cxnSpLocks/>
          </p:cNvCxnSpPr>
          <p:nvPr/>
        </p:nvCxnSpPr>
        <p:spPr>
          <a:xfrm rot="10800000">
            <a:off x="4903304" y="5128592"/>
            <a:ext cx="1192698" cy="1001973"/>
          </a:xfrm>
          <a:prstGeom prst="curvedConnector3">
            <a:avLst>
              <a:gd name="adj1" fmla="val 22222"/>
            </a:avLst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464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157</Words>
  <Application>Microsoft Macintosh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3420</dc:creator>
  <cp:lastModifiedBy>Visal Sork</cp:lastModifiedBy>
  <cp:revision>188</cp:revision>
  <dcterms:created xsi:type="dcterms:W3CDTF">2021-05-24T08:47:07Z</dcterms:created>
  <dcterms:modified xsi:type="dcterms:W3CDTF">2023-01-05T06:06:20Z</dcterms:modified>
</cp:coreProperties>
</file>