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83" r:id="rId3"/>
    <p:sldId id="284" r:id="rId4"/>
    <p:sldId id="282" r:id="rId5"/>
    <p:sldId id="258" r:id="rId6"/>
    <p:sldId id="276" r:id="rId7"/>
    <p:sldId id="277" r:id="rId8"/>
    <p:sldId id="278" r:id="rId9"/>
    <p:sldId id="285" r:id="rId10"/>
    <p:sldId id="286" r:id="rId11"/>
    <p:sldId id="262" r:id="rId12"/>
    <p:sldId id="27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uYHOXCsxH7OequZCMLNSM80f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438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86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58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26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592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15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03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95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6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22000" t="-7000" r="-8000" b="12000"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309383" y="1918369"/>
            <a:ext cx="9969023" cy="2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0000"/>
              <a:buFont typeface="Arial Black"/>
              <a:buNone/>
            </a:pPr>
            <a:r>
              <a:rPr lang="en-US" sz="8000" dirty="0">
                <a:solidFill>
                  <a:srgbClr val="00B0F0"/>
                </a:solidFill>
                <a:latin typeface="Arial Black"/>
                <a:sym typeface="Arial Black"/>
              </a:rPr>
              <a:t>Virtual</a:t>
            </a:r>
            <a:r>
              <a:rPr lang="en-US" sz="10000" dirty="0">
                <a:solidFill>
                  <a:srgbClr val="00B0F0"/>
                </a:solidFill>
                <a:latin typeface="Arial Black"/>
                <a:sym typeface="Arial Black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0000"/>
              <a:buFont typeface="Arial Black"/>
              <a:buNone/>
            </a:pPr>
            <a:r>
              <a:rPr lang="en-US" sz="8000" dirty="0">
                <a:solidFill>
                  <a:srgbClr val="00B0F0"/>
                </a:solidFill>
                <a:latin typeface="Arial Black"/>
                <a:sym typeface="Arial Black"/>
              </a:rPr>
              <a:t>Company</a:t>
            </a:r>
            <a:endParaRPr sz="10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09383" y="4779237"/>
            <a:ext cx="7374165" cy="1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0"/>
              <a:buFont typeface="Arial Black"/>
              <a:buNone/>
            </a:pPr>
            <a:r>
              <a:rPr lang="en-US" sz="8000" dirty="0">
                <a:solidFill>
                  <a:srgbClr val="262626"/>
                </a:solidFill>
                <a:latin typeface="Arial Black"/>
                <a:sym typeface="Arial Black"/>
              </a:rPr>
              <a:t>ONE</a:t>
            </a:r>
            <a:endParaRPr sz="10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5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23582" y="2289874"/>
            <a:ext cx="2891868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WHAT YOU HAVE LEARNT IN THIS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399753" y="4640968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473265" y="5257800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739768" y="1766614"/>
            <a:ext cx="78449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you have learnt from this project on teamwork, communication, time management, task management…) </a:t>
            </a:r>
            <a:r>
              <a:rPr lang="en-US" i="1" dirty="0">
                <a:solidFill>
                  <a:srgbClr val="FF0000"/>
                </a:solidFill>
              </a:rPr>
              <a:t>Must include clear example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you have learnt  from this project on coding features, clean code, hosting, testing,…) </a:t>
            </a:r>
            <a:r>
              <a:rPr lang="en-US" i="1" dirty="0">
                <a:solidFill>
                  <a:srgbClr val="FF0000"/>
                </a:solidFill>
              </a:rPr>
              <a:t>Must  include clear example 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are the new things or libraries that you have meet in this project? (</a:t>
            </a:r>
            <a:r>
              <a:rPr lang="en-US" dirty="0" err="1"/>
              <a:t>Datatable</a:t>
            </a:r>
            <a:r>
              <a:rPr lang="en-US" dirty="0"/>
              <a:t>, notify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PHPMailer</a:t>
            </a:r>
            <a:r>
              <a:rPr lang="en-US" dirty="0"/>
              <a:t>,….)</a:t>
            </a:r>
            <a:r>
              <a:rPr lang="en-US" i="1" dirty="0">
                <a:solidFill>
                  <a:srgbClr val="FF0000"/>
                </a:solidFill>
              </a:rPr>
              <a:t>Must include clear example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you have learnt from project management with tools and agile process? (Jira, git, </a:t>
            </a:r>
            <a:r>
              <a:rPr lang="en-US" dirty="0" err="1"/>
              <a:t>github</a:t>
            </a:r>
            <a:r>
              <a:rPr lang="en-US" dirty="0"/>
              <a:t>, sprint planning, sprint review, sprint retrospective, stand up meeting,  …)</a:t>
            </a:r>
            <a:r>
              <a:rPr lang="en-US" i="1" dirty="0">
                <a:solidFill>
                  <a:srgbClr val="FF0000"/>
                </a:solidFill>
              </a:rPr>
              <a:t> Must include clear example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Compare yourself before project and after project what are the differences?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Why we should do project after learning theory?</a:t>
            </a:r>
          </a:p>
        </p:txBody>
      </p:sp>
      <p:pic>
        <p:nvPicPr>
          <p:cNvPr id="7" name="Picture 10" descr="Learning - Free arrow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04" y="1430040"/>
            <a:ext cx="761486" cy="7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0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4853233" y="101819"/>
            <a:ext cx="194476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860835" y="1425258"/>
            <a:ext cx="59371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read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on your slides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860834" y="2082080"/>
            <a:ext cx="8386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contain KEYWORDS of what you want to say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860833" y="3262122"/>
            <a:ext cx="8386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watch the screen,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the audience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860833" y="3836363"/>
            <a:ext cx="100218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and hands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814707" y="4985322"/>
            <a:ext cx="1002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advance (write keywords on paper)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to your friends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feedback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3734BA-1F93-E9CF-18CE-5C057CEBD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304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How to be Creative in QA - TestLodge Blog">
            <a:extLst>
              <a:ext uri="{FF2B5EF4-FFF2-40B4-BE49-F238E27FC236}">
                <a16:creationId xmlns:a16="http://schemas.microsoft.com/office/drawing/2014/main" id="{DB678627-EEDE-0BE1-A992-309E8243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0628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2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/>
          <p:cNvSpPr/>
          <p:nvPr/>
        </p:nvSpPr>
        <p:spPr>
          <a:xfrm>
            <a:off x="3140945" y="3596480"/>
            <a:ext cx="887034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04449" y="99240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6130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31583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4743" y="1031296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009" y="99218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7084" y="99218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0678" y="99654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4550" y="99718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330" y="2394187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1122" y="908199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748" y="2949879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96" y="3551247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735" y="4152615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10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48396" y="5597490"/>
            <a:ext cx="924011" cy="951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3" y="5648096"/>
            <a:ext cx="379708" cy="37970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65221" y="5612260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VC1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99" y="5682956"/>
            <a:ext cx="411249" cy="34484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24326" y="2384333"/>
            <a:ext cx="970489" cy="3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KICK OFF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21531" y="2394187"/>
            <a:ext cx="8762053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1883937" y="2312743"/>
            <a:ext cx="278045" cy="5061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68366" y="100090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44346" y="992185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558153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784723" y="92952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609761" y="2256057"/>
            <a:ext cx="1493949" cy="64910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663285" y="2979592"/>
            <a:ext cx="1034800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45F1-EAAB-7E4F-57D4-0001FAFBD2ED}"/>
              </a:ext>
            </a:extLst>
          </p:cNvPr>
          <p:cNvSpPr txBox="1"/>
          <p:nvPr/>
        </p:nvSpPr>
        <p:spPr>
          <a:xfrm>
            <a:off x="4735263" y="180146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VC1</a:t>
            </a:r>
            <a:r>
              <a:rPr lang="en-US" sz="3200" b="1" dirty="0">
                <a:solidFill>
                  <a:srgbClr val="E9556B"/>
                </a:solidFill>
              </a:rPr>
              <a:t> PLANNING</a:t>
            </a:r>
            <a:endParaRPr lang="en-US" sz="3200" b="1" dirty="0">
              <a:solidFill>
                <a:srgbClr val="FD4C8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954" y="3412727"/>
            <a:ext cx="464226" cy="38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4113" y="379925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1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26957" y="3398220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832" y="4592284"/>
            <a:ext cx="464226" cy="3865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69991" y="497880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2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642835" y="4577777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87296" y="4161850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156822" y="4785545"/>
            <a:ext cx="887034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3343" y="4781055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11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663285" y="5296312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2748" y="5301210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832" y="5700358"/>
            <a:ext cx="464226" cy="38652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69991" y="6086881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3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642835" y="5685851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5532" y="5891390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295082" y="5587257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</a:p>
        </p:txBody>
      </p:sp>
      <p:pic>
        <p:nvPicPr>
          <p:cNvPr id="3074" name="Picture 2" descr="Hosting services - Free computer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88" y="5677739"/>
            <a:ext cx="413887" cy="4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5255617" y="5597262"/>
            <a:ext cx="1265787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</a:t>
            </a:r>
          </a:p>
        </p:txBody>
      </p:sp>
      <p:pic>
        <p:nvPicPr>
          <p:cNvPr id="3076" name="Picture 4" descr="Preparation - Free miscellaneou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09" y="5704740"/>
            <a:ext cx="373299" cy="3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4274602" y="5588420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</a:p>
        </p:txBody>
      </p:sp>
      <p:pic>
        <p:nvPicPr>
          <p:cNvPr id="65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00" y="5700358"/>
            <a:ext cx="389034" cy="3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8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2477674" y="2825155"/>
            <a:ext cx="1523880" cy="141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253" y="2697969"/>
            <a:ext cx="1908230" cy="17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822961" y="1730937"/>
            <a:ext cx="4609388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687718" y="1730936"/>
            <a:ext cx="3943268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PRESENTATION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190595" y="4462447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7295123" y="4429789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90" y="3265000"/>
            <a:ext cx="893204" cy="9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794336" y="237857"/>
            <a:ext cx="5780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9556B"/>
                </a:solidFill>
              </a:rPr>
              <a:t>PROJECT </a:t>
            </a:r>
            <a:r>
              <a:rPr lang="en-US" sz="4800" b="1" dirty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2310259" y="401528"/>
            <a:ext cx="8219196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3600" b="0" i="0" u="none" strike="noStrike" cap="none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JURY IN YOUR PRES</a:t>
            </a:r>
            <a:r>
              <a:rPr lang="en-US" sz="3600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ENTATION</a:t>
            </a:r>
            <a:endParaRPr sz="36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130759" y="2146168"/>
            <a:ext cx="1656360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IT TEAM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584013" y="2216409"/>
            <a:ext cx="3176640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ENGLISH TEAM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4;p5"/>
          <p:cNvSpPr/>
          <p:nvPr/>
        </p:nvSpPr>
        <p:spPr>
          <a:xfrm>
            <a:off x="4045834" y="2165708"/>
            <a:ext cx="3622934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PL TEAM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Where should Top Coders work? - CODERS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0" y="3418138"/>
            <a:ext cx="2387457" cy="197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people team. Office teamwork, professional finance workers group  and businessman characters vector cartoon illustration 24790868 Vector Art  at Vecteez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95" y="3273972"/>
            <a:ext cx="3259140" cy="20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+ Thousand Cartoon Union Jack Royalty-Free Images, Stock Photos &amp; Pictures  | Shutter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9"/>
          <a:stretch/>
        </p:blipFill>
        <p:spPr bwMode="auto">
          <a:xfrm>
            <a:off x="9078595" y="2989598"/>
            <a:ext cx="1800225" cy="238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250094" y="3189926"/>
            <a:ext cx="27424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VC1 PROJECT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250094" y="4331584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473265" y="5257800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 descr="Demo Icons - Free SVG &amp; PNG Demo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05" y="569235"/>
            <a:ext cx="944454" cy="9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12;p3"/>
          <p:cNvSpPr txBox="1"/>
          <p:nvPr/>
        </p:nvSpPr>
        <p:spPr>
          <a:xfrm>
            <a:off x="3659305" y="1441531"/>
            <a:ext cx="24431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DEMO APPLICATION</a:t>
            </a: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2;p3"/>
          <p:cNvSpPr txBox="1"/>
          <p:nvPr/>
        </p:nvSpPr>
        <p:spPr>
          <a:xfrm>
            <a:off x="3659306" y="3805520"/>
            <a:ext cx="24431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SELL APPLICATION</a:t>
            </a: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Sell Icons - Free SVG &amp; PNG Sell Images -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85" y="2834534"/>
            <a:ext cx="970986" cy="9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12;p3"/>
          <p:cNvSpPr txBox="1"/>
          <p:nvPr/>
        </p:nvSpPr>
        <p:spPr>
          <a:xfrm>
            <a:off x="3659305" y="5791388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POINT TO IMPROVE IN THIS PROJECT</a:t>
            </a:r>
          </a:p>
        </p:txBody>
      </p:sp>
      <p:sp>
        <p:nvSpPr>
          <p:cNvPr id="16" name="Google Shape;112;p3"/>
          <p:cNvSpPr txBox="1"/>
          <p:nvPr/>
        </p:nvSpPr>
        <p:spPr>
          <a:xfrm>
            <a:off x="7072312" y="3805520"/>
            <a:ext cx="244316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WHAT YOU HAVE LEARN IN THIS PROJECT</a:t>
            </a:r>
          </a:p>
        </p:txBody>
      </p:sp>
      <p:sp>
        <p:nvSpPr>
          <p:cNvPr id="17" name="Google Shape;112;p3"/>
          <p:cNvSpPr txBox="1"/>
          <p:nvPr/>
        </p:nvSpPr>
        <p:spPr>
          <a:xfrm>
            <a:off x="7072312" y="1513689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SUCCESS POINT IN THIS PROJECT</a:t>
            </a:r>
          </a:p>
        </p:txBody>
      </p:sp>
      <p:pic>
        <p:nvPicPr>
          <p:cNvPr id="4" name="Picture 6" descr="Failure - Free construction and tool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05" y="4987374"/>
            <a:ext cx="782066" cy="78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hievement, happy, success, team, winner, champ, champion icon - Download  on Iconfind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86" y="597090"/>
            <a:ext cx="874509" cy="8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rning - Free arrow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86" y="3189926"/>
            <a:ext cx="537733" cy="5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970761" y="763146"/>
            <a:ext cx="488138" cy="4812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970761" y="3079396"/>
            <a:ext cx="488138" cy="4812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4970761" y="5137775"/>
            <a:ext cx="488138" cy="4812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8705134" y="800830"/>
            <a:ext cx="488138" cy="4812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8705134" y="3079395"/>
            <a:ext cx="488138" cy="4812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0" y="3394384"/>
            <a:ext cx="360001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DEMO APPLICAITON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578420" y="4345334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623312" y="4948417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987277" y="1599204"/>
            <a:ext cx="7851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Prepare URL of application (hosting on Linux local server or 000webhost, or AWS,…)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Prepare text or image for demo on create, update,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Prepare clean data on application (data is make sense to POS System)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Make sure you have enough data for demo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Demo feature following the good flow or order not messy things</a:t>
            </a:r>
          </a:p>
          <a:p>
            <a:pPr lvl="6">
              <a:lnSpc>
                <a:spcPct val="150000"/>
              </a:lnSpc>
            </a:pPr>
            <a:r>
              <a:rPr lang="en-US" dirty="0"/>
              <a:t>	</a:t>
            </a:r>
            <a:r>
              <a:rPr lang="en-US" i="1" dirty="0"/>
              <a:t>For example, </a:t>
            </a:r>
            <a:r>
              <a:rPr lang="en-US" i="1" dirty="0">
                <a:solidFill>
                  <a:srgbClr val="FF0000"/>
                </a:solidFill>
              </a:rPr>
              <a:t>demo create, validation =&gt; display =&gt; edit/update =&gt; remove…   </a:t>
            </a: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Try to simplify the technical word make it easy to understand for non IT people</a:t>
            </a: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Test your application many times before coming to make sure no error happen during presentation	</a:t>
            </a: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Test your computer with projector how to switch the screen from one to one faster not take much time.</a:t>
            </a:r>
          </a:p>
        </p:txBody>
      </p:sp>
      <p:pic>
        <p:nvPicPr>
          <p:cNvPr id="8" name="Picture 2" descr="Demo Icons - Free SVG &amp; PNG Demo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78" y="1709207"/>
            <a:ext cx="1480719" cy="148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250094" y="3189926"/>
            <a:ext cx="31049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SELL APPLICATION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581008" y="4141489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610768" y="4735285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946025" y="1972870"/>
            <a:ext cx="6162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How to make customer like your application and want to buy it?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Express the real life</a:t>
            </a:r>
            <a:r>
              <a:rPr lang="km-KH" dirty="0"/>
              <a:t>​</a:t>
            </a:r>
            <a:r>
              <a:rPr lang="en-US" dirty="0"/>
              <a:t> example that people need to use your </a:t>
            </a:r>
            <a:r>
              <a:rPr lang="en-US" dirty="0" err="1"/>
              <a:t>applicatoin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Explain how your apps useful and solve the client issue?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Explain why your apps are better than existing apps?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Find other example or new ways to convince client to buy your apps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How the app can give client the benefit, cost, time, ...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850919" y="4304160"/>
            <a:ext cx="7795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all points above just to guideline to support your presentation so furthermore you need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To find the ways to make your presentation great and make the </a:t>
            </a:r>
            <a:r>
              <a:rPr lang="en-US" dirty="0"/>
              <a:t>client</a:t>
            </a:r>
            <a:r>
              <a:rPr lang="en-US" i="1" dirty="0">
                <a:solidFill>
                  <a:srgbClr val="FF0000"/>
                </a:solidFill>
              </a:rPr>
              <a:t> like and buy your apps.</a:t>
            </a:r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488525" y="1076077"/>
            <a:ext cx="2796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“Save time, Save money, Security and Easy to use.”</a:t>
            </a:r>
            <a:endParaRPr lang="en-US" dirty="0"/>
          </a:p>
        </p:txBody>
      </p:sp>
      <p:pic>
        <p:nvPicPr>
          <p:cNvPr id="11" name="Picture 4" descr="Sell Icons - Free SVG &amp; PNG Sell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23" y="1846088"/>
            <a:ext cx="1312490" cy="13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6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250093" y="2477451"/>
            <a:ext cx="2742488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POINT TO IMPROVE IN THIS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399753" y="4640968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473265" y="5257800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739768" y="1766614"/>
            <a:ext cx="78449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are the difficulty or challenge your team face in this project?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Must be include clear example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is your idea or suggestion to improve team work to make your project better? If your team meet each other again in VC2? (communication, time management, task management…)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Which tools that your team need to improve in future (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jira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,…)?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Which soft skills that your think your team need to improve?</a:t>
            </a:r>
          </a:p>
          <a:p>
            <a:pPr lvl="4"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	Must be include clear example and why?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 you think your team should improve on self-learning and searching skill why and how?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is your feedback for this project to make it better for next generation?</a:t>
            </a:r>
          </a:p>
        </p:txBody>
      </p:sp>
      <p:pic>
        <p:nvPicPr>
          <p:cNvPr id="7" name="Picture 6" descr="Failure - Free construction and tool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33" y="1766614"/>
            <a:ext cx="782066" cy="78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3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75403" y="2748458"/>
            <a:ext cx="289186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SUCCESS POINT IN THIS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399753" y="4640968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1473265" y="5257800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CE8A27-FF36-DCD0-54D5-D4E4BAC5EB62}"/>
              </a:ext>
            </a:extLst>
          </p:cNvPr>
          <p:cNvSpPr txBox="1"/>
          <p:nvPr/>
        </p:nvSpPr>
        <p:spPr>
          <a:xfrm>
            <a:off x="3739768" y="1766614"/>
            <a:ext cx="7844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are the success point of your teamwork? (communication, time management, task management…) </a:t>
            </a:r>
            <a:r>
              <a:rPr lang="en-US" i="1" dirty="0">
                <a:solidFill>
                  <a:srgbClr val="FF0000"/>
                </a:solidFill>
              </a:rPr>
              <a:t>Must be include clear example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What are the success point of your project? (Features, clean code, clear structure, file name, hosting…) </a:t>
            </a:r>
            <a:r>
              <a:rPr lang="en-US" i="1" dirty="0">
                <a:solidFill>
                  <a:srgbClr val="FF0000"/>
                </a:solidFill>
              </a:rPr>
              <a:t>Must be include clear example 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Which achievement of this project that make your proud with?</a:t>
            </a:r>
          </a:p>
          <a:p>
            <a:pPr lvl="4"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	Must be include clear example and why?</a:t>
            </a:r>
            <a:endParaRPr lang="en-US" dirty="0"/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Explain 2 solution that your team use to made your project success?</a:t>
            </a:r>
            <a:r>
              <a:rPr lang="en-US" i="1" dirty="0">
                <a:solidFill>
                  <a:srgbClr val="FF0000"/>
                </a:solidFill>
              </a:rPr>
              <a:t> Must be include clear example and why?</a:t>
            </a:r>
            <a:endParaRPr lang="en-US" dirty="0"/>
          </a:p>
        </p:txBody>
      </p:sp>
      <p:pic>
        <p:nvPicPr>
          <p:cNvPr id="8" name="Picture 8" descr="Achievement, happy, success, team, winner, champ, champion icon - Download 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16" y="1632135"/>
            <a:ext cx="1040297" cy="10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8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802</Words>
  <Application>Microsoft Office PowerPoint</Application>
  <PresentationFormat>Widescreen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Calibri</vt:lpstr>
      <vt:lpstr>Arial</vt:lpstr>
      <vt:lpstr>Wingdings</vt:lpstr>
      <vt:lpstr>Times New Roman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63</cp:revision>
  <dcterms:created xsi:type="dcterms:W3CDTF">2021-12-08T11:45:26Z</dcterms:created>
  <dcterms:modified xsi:type="dcterms:W3CDTF">2024-03-21T02:14:15Z</dcterms:modified>
</cp:coreProperties>
</file>