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76" r:id="rId3"/>
    <p:sldId id="272" r:id="rId4"/>
  </p:sldIdLst>
  <p:sldSz cx="12192000" cy="6858000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uYHOXCsxH7OequZCMLNSM80f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customschemas.google.com/relationships/presentationmetadata" Target="metadata"/><Relationship Id="rId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438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15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5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22000" t="-7000" r="-8000" b="12000"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309383" y="1918369"/>
            <a:ext cx="9969023" cy="2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0000"/>
              <a:buFont typeface="Arial Black"/>
              <a:buNone/>
            </a:pPr>
            <a:r>
              <a:rPr lang="en-US" sz="8000" dirty="0">
                <a:solidFill>
                  <a:srgbClr val="00B0F0"/>
                </a:solidFill>
                <a:latin typeface="Arial Black"/>
                <a:sym typeface="Arial Black"/>
              </a:rPr>
              <a:t>Virtual</a:t>
            </a:r>
            <a:r>
              <a:rPr lang="en-US" sz="10000" dirty="0">
                <a:solidFill>
                  <a:srgbClr val="00B0F0"/>
                </a:solidFill>
                <a:latin typeface="Arial Black"/>
                <a:sym typeface="Arial Black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0000"/>
              <a:buFont typeface="Arial Black"/>
              <a:buNone/>
            </a:pPr>
            <a:r>
              <a:rPr lang="en-US" sz="8000" dirty="0">
                <a:solidFill>
                  <a:srgbClr val="00B0F0"/>
                </a:solidFill>
                <a:latin typeface="Arial Black"/>
                <a:sym typeface="Arial Black"/>
              </a:rPr>
              <a:t>Company</a:t>
            </a:r>
            <a:endParaRPr sz="10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24782" y="4845944"/>
            <a:ext cx="7374165" cy="1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0"/>
              <a:buFont typeface="Arial Black"/>
              <a:buNone/>
            </a:pPr>
            <a:r>
              <a:rPr lang="en-US" sz="8000" dirty="0">
                <a:solidFill>
                  <a:srgbClr val="262626"/>
                </a:solidFill>
                <a:latin typeface="Arial Black"/>
                <a:sym typeface="Arial Black"/>
              </a:rPr>
              <a:t>ONE</a:t>
            </a:r>
            <a:endParaRPr sz="10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5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0" y="3394384"/>
            <a:ext cx="360001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VIDEO CONTENT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STUDENT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4456026" y="4600540"/>
            <a:ext cx="4694850" cy="15080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 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-US" sz="36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MAXIMUM FULL VIDEO DURATION</a:t>
            </a:r>
            <a:endParaRPr sz="24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829567" y="4508405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987277" y="1599204"/>
            <a:ext cx="78517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Introduce yourself : name, role, group, generation, school…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Express </a:t>
            </a:r>
            <a:r>
              <a:rPr lang="en-US" dirty="0" smtClean="0"/>
              <a:t>your feeling about VC1 project when start and after finished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Express what your have learnt in hard skill like: MVC structure, Database, PHP, JavaScript Library (</a:t>
            </a:r>
            <a:r>
              <a:rPr lang="en-US" dirty="0" err="1" smtClean="0"/>
              <a:t>Datatable</a:t>
            </a:r>
            <a:r>
              <a:rPr lang="en-US" dirty="0" smtClean="0"/>
              <a:t>, jQuery, chart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Fullcalendar</a:t>
            </a:r>
            <a:r>
              <a:rPr lang="en-US" dirty="0" smtClean="0"/>
              <a:t>,…), QA Testing, clean code,…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Talk about development tools like: </a:t>
            </a:r>
            <a:r>
              <a:rPr lang="en-US" dirty="0" err="1" smtClean="0"/>
              <a:t>Vscode</a:t>
            </a:r>
            <a:r>
              <a:rPr lang="en-US" dirty="0" smtClean="0"/>
              <a:t>, Jira,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clockify</a:t>
            </a:r>
            <a:r>
              <a:rPr lang="en-US" dirty="0" smtClean="0"/>
              <a:t>, …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Express what you have learnt in soft skills like: teamwork, communication, time management, task management,…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One students will demo hold project features</a:t>
            </a:r>
          </a:p>
          <a:p>
            <a:pPr lvl="4"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2" descr="Demo Icons - Free SVG &amp; PNG Demo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78" y="1709207"/>
            <a:ext cx="1480719" cy="148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3734BA-1F93-E9CF-18CE-5C057CEBD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304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How to be Creative in QA - TestLodge Blog">
            <a:extLst>
              <a:ext uri="{FF2B5EF4-FFF2-40B4-BE49-F238E27FC236}">
                <a16:creationId xmlns:a16="http://schemas.microsoft.com/office/drawing/2014/main" id="{DB678627-EEDE-0BE1-A992-309E8243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0628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2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119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Black</vt:lpstr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63</cp:revision>
  <dcterms:created xsi:type="dcterms:W3CDTF">2021-12-08T11:45:26Z</dcterms:created>
  <dcterms:modified xsi:type="dcterms:W3CDTF">2024-03-21T02:17:01Z</dcterms:modified>
</cp:coreProperties>
</file>