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3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KoI2z/Wx/5+68avOZ5xo+tnOh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71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7089cd49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1d7089cd49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d7089cd49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1d7089cd49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990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2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7089cd4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d7089cd4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7089cd49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d7089cd49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/>
        </p:nvSpPr>
        <p:spPr>
          <a:xfrm>
            <a:off x="2774017" y="2300573"/>
            <a:ext cx="6592382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1997612" y="2080591"/>
            <a:ext cx="8145193" cy="3008244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3936475" y="1369825"/>
            <a:ext cx="4290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/>
        </p:nvSpPr>
        <p:spPr>
          <a:xfrm>
            <a:off x="8339232" y="5286104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4710845" y="588025"/>
            <a:ext cx="27703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WEATHER  APP</a:t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793" y="883734"/>
            <a:ext cx="731387" cy="96034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 txBox="1"/>
          <p:nvPr/>
        </p:nvSpPr>
        <p:spPr>
          <a:xfrm>
            <a:off x="3277316" y="1260452"/>
            <a:ext cx="59763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the IT team has created :</a:t>
            </a:r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803" y="883734"/>
            <a:ext cx="731387" cy="96034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/>
          <p:nvPr/>
        </p:nvSpPr>
        <p:spPr>
          <a:xfrm>
            <a:off x="3670852" y="2686667"/>
            <a:ext cx="4227444" cy="82163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3832985" y="2774318"/>
            <a:ext cx="24322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Cambodia  Phnom Penh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15/01/2023   28 degree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6706190" y="2912817"/>
            <a:ext cx="101220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3670852" y="3646799"/>
            <a:ext cx="4227444" cy="82163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3832985" y="3734450"/>
            <a:ext cx="20329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France  Paris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15/02/2023  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05 degree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706190" y="3872949"/>
            <a:ext cx="101220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3670852" y="4556084"/>
            <a:ext cx="4227444" cy="82163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3832985" y="4643735"/>
            <a:ext cx="24322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Cambodia  Phnom Penh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16/01/2023  31degree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6706190" y="4782234"/>
            <a:ext cx="101220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3670852" y="5516216"/>
            <a:ext cx="4227444" cy="82163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3832985" y="5603867"/>
            <a:ext cx="24322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Cambodia  Phnom Penh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17/02/2023   29 degree</a:t>
            </a:r>
            <a:endParaRPr/>
          </a:p>
        </p:txBody>
      </p:sp>
      <p:sp>
        <p:nvSpPr>
          <p:cNvPr id="255" name="Google Shape;255;p24"/>
          <p:cNvSpPr txBox="1"/>
          <p:nvPr/>
        </p:nvSpPr>
        <p:spPr>
          <a:xfrm>
            <a:off x="6706190" y="5742366"/>
            <a:ext cx="101220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endParaRPr/>
          </a:p>
        </p:txBody>
      </p:sp>
      <p:sp>
        <p:nvSpPr>
          <p:cNvPr id="256" name="Google Shape;256;p24"/>
          <p:cNvSpPr txBox="1"/>
          <p:nvPr/>
        </p:nvSpPr>
        <p:spPr>
          <a:xfrm>
            <a:off x="8374681" y="5019091"/>
            <a:ext cx="843501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3055018" y="2308328"/>
            <a:ext cx="6420472" cy="432020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/>
        </p:nvSpPr>
        <p:spPr>
          <a:xfrm>
            <a:off x="4710845" y="588025"/>
            <a:ext cx="27703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WEATHER  APP</a:t>
            </a:r>
            <a:endParaRPr/>
          </a:p>
        </p:txBody>
      </p:sp>
      <p:sp>
        <p:nvSpPr>
          <p:cNvPr id="263" name="Google Shape;263;p25"/>
          <p:cNvSpPr txBox="1"/>
          <p:nvPr/>
        </p:nvSpPr>
        <p:spPr>
          <a:xfrm>
            <a:off x="3277316" y="1260452"/>
            <a:ext cx="55707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the customer wanted :</a:t>
            </a:r>
            <a:endParaRPr/>
          </a:p>
        </p:txBody>
      </p:sp>
      <p:pic>
        <p:nvPicPr>
          <p:cNvPr id="264" name="Google Shape;2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887" y="686873"/>
            <a:ext cx="705947" cy="8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2724" y="2500108"/>
            <a:ext cx="7229475" cy="360997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/>
        </p:nvSpPr>
        <p:spPr>
          <a:xfrm>
            <a:off x="1171937" y="1721282"/>
            <a:ext cx="999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 you suggest to 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avoid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customer disappointments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?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389" y="5118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26"/>
          <p:cNvCxnSpPr/>
          <p:nvPr/>
        </p:nvCxnSpPr>
        <p:spPr>
          <a:xfrm>
            <a:off x="838074" y="4427412"/>
            <a:ext cx="10110781" cy="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9" name="Google Shape;279;p26"/>
          <p:cNvSpPr txBox="1"/>
          <p:nvPr/>
        </p:nvSpPr>
        <p:spPr>
          <a:xfrm>
            <a:off x="1323389" y="3175535"/>
            <a:ext cx="2368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coding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7790451" y="3175535"/>
            <a:ext cx="2368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coding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4349348" y="3175535"/>
            <a:ext cx="2368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During coding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279814">
            <a:off x="5251140" y="767608"/>
            <a:ext cx="705947" cy="89674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6"/>
          <p:cNvSpPr/>
          <p:nvPr/>
        </p:nvSpPr>
        <p:spPr>
          <a:xfrm>
            <a:off x="5756183" y="225049"/>
            <a:ext cx="914400" cy="612648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958141">
            <a:off x="5915265" y="318616"/>
            <a:ext cx="502358" cy="4175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26"/>
          <p:cNvCxnSpPr/>
          <p:nvPr/>
        </p:nvCxnSpPr>
        <p:spPr>
          <a:xfrm>
            <a:off x="2533724" y="3950334"/>
            <a:ext cx="0" cy="861391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26"/>
          <p:cNvCxnSpPr/>
          <p:nvPr/>
        </p:nvCxnSpPr>
        <p:spPr>
          <a:xfrm>
            <a:off x="5599716" y="3996716"/>
            <a:ext cx="0" cy="861391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7" name="Google Shape;287;p26"/>
          <p:cNvCxnSpPr/>
          <p:nvPr/>
        </p:nvCxnSpPr>
        <p:spPr>
          <a:xfrm>
            <a:off x="8965769" y="3996716"/>
            <a:ext cx="0" cy="861391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68;p20">
            <a:extLst>
              <a:ext uri="{FF2B5EF4-FFF2-40B4-BE49-F238E27FC236}">
                <a16:creationId xmlns:a16="http://schemas.microsoft.com/office/drawing/2014/main" id="{81D9278A-2C64-6749-E374-68FB48715DD2}"/>
              </a:ext>
            </a:extLst>
          </p:cNvPr>
          <p:cNvSpPr txBox="1"/>
          <p:nvPr/>
        </p:nvSpPr>
        <p:spPr>
          <a:xfrm>
            <a:off x="0" y="0"/>
            <a:ext cx="1996225" cy="307736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/>
        </p:nvSpPr>
        <p:spPr>
          <a:xfrm>
            <a:off x="1171937" y="1721282"/>
            <a:ext cx="999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 you suggest to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avoid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customer disappointments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27"/>
          <p:cNvCxnSpPr/>
          <p:nvPr/>
        </p:nvCxnSpPr>
        <p:spPr>
          <a:xfrm>
            <a:off x="838074" y="4427412"/>
            <a:ext cx="10110781" cy="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4" name="Google Shape;294;p27"/>
          <p:cNvSpPr txBox="1"/>
          <p:nvPr/>
        </p:nvSpPr>
        <p:spPr>
          <a:xfrm>
            <a:off x="1323389" y="3175535"/>
            <a:ext cx="2368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coding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7790451" y="3175535"/>
            <a:ext cx="2368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coding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4349348" y="3175535"/>
            <a:ext cx="2368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During coding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279814">
            <a:off x="5251140" y="767608"/>
            <a:ext cx="705947" cy="89674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/>
          <p:nvPr/>
        </p:nvSpPr>
        <p:spPr>
          <a:xfrm>
            <a:off x="5756183" y="225049"/>
            <a:ext cx="914400" cy="612648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958141">
            <a:off x="5915265" y="318616"/>
            <a:ext cx="502358" cy="4175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27"/>
          <p:cNvCxnSpPr/>
          <p:nvPr/>
        </p:nvCxnSpPr>
        <p:spPr>
          <a:xfrm>
            <a:off x="2533724" y="3950334"/>
            <a:ext cx="0" cy="861391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27"/>
          <p:cNvCxnSpPr/>
          <p:nvPr/>
        </p:nvCxnSpPr>
        <p:spPr>
          <a:xfrm>
            <a:off x="5599716" y="3996716"/>
            <a:ext cx="0" cy="861391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02;p27"/>
          <p:cNvCxnSpPr/>
          <p:nvPr/>
        </p:nvCxnSpPr>
        <p:spPr>
          <a:xfrm>
            <a:off x="8965769" y="3996716"/>
            <a:ext cx="0" cy="861391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27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 rot="1170896">
            <a:off x="7793765" y="5057970"/>
            <a:ext cx="2116285" cy="46166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Ask user to test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 rot="-1240271">
            <a:off x="300444" y="5161879"/>
            <a:ext cx="2345514" cy="46166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Analyze the need</a:t>
            </a:r>
            <a:endParaRPr/>
          </a:p>
        </p:txBody>
      </p:sp>
      <p:sp>
        <p:nvSpPr>
          <p:cNvPr id="306" name="Google Shape;306;p27"/>
          <p:cNvSpPr txBox="1"/>
          <p:nvPr/>
        </p:nvSpPr>
        <p:spPr>
          <a:xfrm rot="-2157252">
            <a:off x="1322053" y="5428050"/>
            <a:ext cx="2416046" cy="46166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 something</a:t>
            </a:r>
            <a:endParaRPr/>
          </a:p>
        </p:txBody>
      </p:sp>
      <p:sp>
        <p:nvSpPr>
          <p:cNvPr id="307" name="Google Shape;307;p27"/>
          <p:cNvSpPr txBox="1"/>
          <p:nvPr/>
        </p:nvSpPr>
        <p:spPr>
          <a:xfrm rot="-1831592">
            <a:off x="2868968" y="5161878"/>
            <a:ext cx="2095445" cy="46166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Validate design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/>
        </p:nvSpPr>
        <p:spPr>
          <a:xfrm>
            <a:off x="2978027" y="757386"/>
            <a:ext cx="5243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need a process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!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309349" y="4188829"/>
            <a:ext cx="1985713" cy="67970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</a:t>
            </a:r>
            <a:endParaRPr/>
          </a:p>
        </p:txBody>
      </p:sp>
      <p:cxnSp>
        <p:nvCxnSpPr>
          <p:cNvPr id="315" name="Google Shape;315;p28"/>
          <p:cNvCxnSpPr/>
          <p:nvPr/>
        </p:nvCxnSpPr>
        <p:spPr>
          <a:xfrm>
            <a:off x="544324" y="5864326"/>
            <a:ext cx="10110781" cy="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6" name="Google Shape;316;p28"/>
          <p:cNvSpPr/>
          <p:nvPr/>
        </p:nvSpPr>
        <p:spPr>
          <a:xfrm>
            <a:off x="2531271" y="4197544"/>
            <a:ext cx="1985713" cy="67970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6940888" y="4188829"/>
            <a:ext cx="1985713" cy="69323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</a:t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9162810" y="4197543"/>
            <a:ext cx="1985713" cy="67098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4718966" y="4197544"/>
            <a:ext cx="1985713" cy="67970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878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/>
          </a:p>
        </p:txBody>
      </p:sp>
      <p:pic>
        <p:nvPicPr>
          <p:cNvPr id="320" name="Google Shape;32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1271" y="2402855"/>
            <a:ext cx="1618738" cy="123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0888" y="2471813"/>
            <a:ext cx="1860872" cy="1131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75040" y="2471813"/>
            <a:ext cx="932768" cy="932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33798" y="2697111"/>
            <a:ext cx="583908" cy="7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4324" y="2524611"/>
            <a:ext cx="1248281" cy="107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d7089cd49f_0_42" descr="Image result for arduino logo"/>
          <p:cNvSpPr/>
          <p:nvPr/>
        </p:nvSpPr>
        <p:spPr>
          <a:xfrm>
            <a:off x="204431" y="18308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d7089cd49f_0_42"/>
          <p:cNvSpPr txBox="1"/>
          <p:nvPr/>
        </p:nvSpPr>
        <p:spPr>
          <a:xfrm>
            <a:off x="5029863" y="195368"/>
            <a:ext cx="218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1d7089cd49f_0_42"/>
          <p:cNvSpPr/>
          <p:nvPr/>
        </p:nvSpPr>
        <p:spPr>
          <a:xfrm>
            <a:off x="2028725" y="1365900"/>
            <a:ext cx="49842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are the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involved in a project?</a:t>
            </a:r>
            <a:endParaRPr/>
          </a:p>
        </p:txBody>
      </p:sp>
      <p:pic>
        <p:nvPicPr>
          <p:cNvPr id="332" name="Google Shape;332;g1d7089cd49f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4153">
            <a:off x="10430167" y="1742518"/>
            <a:ext cx="1213850" cy="117516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d7089cd49f_0_42"/>
          <p:cNvSpPr/>
          <p:nvPr/>
        </p:nvSpPr>
        <p:spPr>
          <a:xfrm>
            <a:off x="3725800" y="2286375"/>
            <a:ext cx="68325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customer and developer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think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way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34" name="Google Shape;334;g1d7089cd49f_0_42"/>
          <p:cNvSpPr/>
          <p:nvPr/>
        </p:nvSpPr>
        <p:spPr>
          <a:xfrm>
            <a:off x="2515925" y="5860825"/>
            <a:ext cx="3393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in a team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35" name="Google Shape;335;g1d7089cd49f_0_42"/>
          <p:cNvSpPr txBox="1"/>
          <p:nvPr/>
        </p:nvSpPr>
        <p:spPr>
          <a:xfrm rot="-5400000">
            <a:off x="-774467" y="2164905"/>
            <a:ext cx="296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PROJECT LIFECYCLE </a:t>
            </a:r>
            <a:endParaRPr/>
          </a:p>
        </p:txBody>
      </p:sp>
      <p:sp>
        <p:nvSpPr>
          <p:cNvPr id="336" name="Google Shape;336;g1d7089cd49f_0_42"/>
          <p:cNvSpPr/>
          <p:nvPr/>
        </p:nvSpPr>
        <p:spPr>
          <a:xfrm>
            <a:off x="3782484" y="3066345"/>
            <a:ext cx="2313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sprint?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7" name="Google Shape;337;g1d7089cd49f_0_42"/>
          <p:cNvSpPr/>
          <p:nvPr/>
        </p:nvSpPr>
        <p:spPr>
          <a:xfrm>
            <a:off x="5489102" y="3984612"/>
            <a:ext cx="27801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1d7089cd49f_0_42"/>
          <p:cNvSpPr/>
          <p:nvPr/>
        </p:nvSpPr>
        <p:spPr>
          <a:xfrm>
            <a:off x="3399777" y="5028625"/>
            <a:ext cx="5751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down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story to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tasks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339" name="Google Shape;339;g1d7089cd49f_0_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206546">
            <a:off x="10234104" y="4720828"/>
            <a:ext cx="583908" cy="7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1d7089cd49f_0_42"/>
          <p:cNvSpPr txBox="1"/>
          <p:nvPr/>
        </p:nvSpPr>
        <p:spPr>
          <a:xfrm rot="-5400000">
            <a:off x="-223816" y="5417556"/>
            <a:ext cx="186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TEAM WORK </a:t>
            </a:r>
            <a:endParaRPr/>
          </a:p>
        </p:txBody>
      </p:sp>
      <p:pic>
        <p:nvPicPr>
          <p:cNvPr id="341" name="Google Shape;341;g1d7089cd49f_0_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07305">
            <a:off x="2509419" y="2629892"/>
            <a:ext cx="1057835" cy="10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1d7089cd49f_0_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764423">
            <a:off x="8346478" y="3380188"/>
            <a:ext cx="1020827" cy="102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1d7089cd49f_0_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803073">
            <a:off x="7411941" y="1160948"/>
            <a:ext cx="586055" cy="60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1d7089cd49f_0_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214126">
            <a:off x="7858366" y="1182946"/>
            <a:ext cx="496582" cy="630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1d7089cd49f_0_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582823">
            <a:off x="9251540" y="4788304"/>
            <a:ext cx="770386" cy="77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1d7089cd49f_0_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96000" y="5770877"/>
            <a:ext cx="837365" cy="80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0" descr="Agile Myths: Change Without Cost - A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0629" y="-321975"/>
            <a:ext cx="13761610" cy="71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0"/>
          <p:cNvSpPr/>
          <p:nvPr/>
        </p:nvSpPr>
        <p:spPr>
          <a:xfrm>
            <a:off x="4876800" y="156250"/>
            <a:ext cx="5181600" cy="885372"/>
          </a:xfrm>
          <a:prstGeom prst="rect">
            <a:avLst/>
          </a:prstGeom>
          <a:solidFill>
            <a:srgbClr val="707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0"/>
          <p:cNvSpPr txBox="1"/>
          <p:nvPr/>
        </p:nvSpPr>
        <p:spPr>
          <a:xfrm>
            <a:off x="2424090" y="754743"/>
            <a:ext cx="71332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more you wait, the more it costs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/>
        </p:nvSpPr>
        <p:spPr>
          <a:xfrm>
            <a:off x="0" y="29029"/>
            <a:ext cx="171289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359" name="Google Shape;359;p31"/>
          <p:cNvSpPr txBox="1"/>
          <p:nvPr/>
        </p:nvSpPr>
        <p:spPr>
          <a:xfrm>
            <a:off x="1712891" y="762806"/>
            <a:ext cx="863972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sprint is a </a:t>
            </a:r>
            <a:r>
              <a:rPr lang="en-U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short time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few weeks) with an objective for the team to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 result 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0870" y="2708013"/>
            <a:ext cx="9850259" cy="296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8687" y="5926859"/>
            <a:ext cx="11525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88654" y="5780768"/>
            <a:ext cx="10953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69061" y="5827712"/>
            <a:ext cx="16097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/>
        </p:nvSpPr>
        <p:spPr>
          <a:xfrm>
            <a:off x="0" y="29029"/>
            <a:ext cx="171289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369" name="Google Shape;369;p32"/>
          <p:cNvSpPr txBox="1"/>
          <p:nvPr/>
        </p:nvSpPr>
        <p:spPr>
          <a:xfrm>
            <a:off x="1712891" y="762806"/>
            <a:ext cx="863972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sprint is composed of a list of features to bring to the application (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user stories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bugs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fix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 txBox="1"/>
          <p:nvPr/>
        </p:nvSpPr>
        <p:spPr>
          <a:xfrm>
            <a:off x="970896" y="4806281"/>
            <a:ext cx="18004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1</a:t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3023006" y="3088459"/>
            <a:ext cx="709943" cy="276535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64423">
            <a:off x="4174288" y="3438647"/>
            <a:ext cx="1020827" cy="102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0896" y="3429000"/>
            <a:ext cx="1483989" cy="148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803072">
            <a:off x="4863406" y="3954707"/>
            <a:ext cx="586055" cy="60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202402">
            <a:off x="6200601" y="3572115"/>
            <a:ext cx="950143" cy="950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64423">
            <a:off x="7895602" y="3505998"/>
            <a:ext cx="1020827" cy="102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214126">
            <a:off x="8800134" y="4053356"/>
            <a:ext cx="496582" cy="630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64423">
            <a:off x="9936161" y="3608379"/>
            <a:ext cx="1020827" cy="102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214126">
            <a:off x="10840693" y="4155737"/>
            <a:ext cx="496582" cy="63079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2"/>
          <p:cNvSpPr txBox="1"/>
          <p:nvPr/>
        </p:nvSpPr>
        <p:spPr>
          <a:xfrm>
            <a:off x="4207008" y="4881715"/>
            <a:ext cx="13830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/>
          </a:p>
        </p:txBody>
      </p:sp>
      <p:sp>
        <p:nvSpPr>
          <p:cNvPr id="381" name="Google Shape;381;p32"/>
          <p:cNvSpPr txBox="1"/>
          <p:nvPr/>
        </p:nvSpPr>
        <p:spPr>
          <a:xfrm>
            <a:off x="6298207" y="4838170"/>
            <a:ext cx="6343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BUG</a:t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8007471" y="4852966"/>
            <a:ext cx="13830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/>
          </a:p>
        </p:txBody>
      </p:sp>
      <p:sp>
        <p:nvSpPr>
          <p:cNvPr id="383" name="Google Shape;383;p32"/>
          <p:cNvSpPr txBox="1"/>
          <p:nvPr/>
        </p:nvSpPr>
        <p:spPr>
          <a:xfrm>
            <a:off x="9964920" y="4852944"/>
            <a:ext cx="13830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d7089cd49f_0_63" descr="Image result for arduino logo"/>
          <p:cNvSpPr/>
          <p:nvPr/>
        </p:nvSpPr>
        <p:spPr>
          <a:xfrm>
            <a:off x="204431" y="18308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d7089cd49f_0_63"/>
          <p:cNvSpPr txBox="1"/>
          <p:nvPr/>
        </p:nvSpPr>
        <p:spPr>
          <a:xfrm>
            <a:off x="5029863" y="195368"/>
            <a:ext cx="218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1d7089cd49f_0_63"/>
          <p:cNvSpPr/>
          <p:nvPr/>
        </p:nvSpPr>
        <p:spPr>
          <a:xfrm>
            <a:off x="2028725" y="1365900"/>
            <a:ext cx="49842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are the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involved in a project?</a:t>
            </a:r>
            <a:endParaRPr/>
          </a:p>
        </p:txBody>
      </p:sp>
      <p:pic>
        <p:nvPicPr>
          <p:cNvPr id="391" name="Google Shape;391;g1d7089cd49f_0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4153">
            <a:off x="10430167" y="1742518"/>
            <a:ext cx="1213850" cy="1175162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1d7089cd49f_0_63"/>
          <p:cNvSpPr/>
          <p:nvPr/>
        </p:nvSpPr>
        <p:spPr>
          <a:xfrm>
            <a:off x="3725800" y="2286375"/>
            <a:ext cx="68325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customer and developer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think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way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93" name="Google Shape;393;g1d7089cd49f_0_63"/>
          <p:cNvSpPr/>
          <p:nvPr/>
        </p:nvSpPr>
        <p:spPr>
          <a:xfrm>
            <a:off x="2515925" y="5860825"/>
            <a:ext cx="3393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in a team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94" name="Google Shape;394;g1d7089cd49f_0_63"/>
          <p:cNvSpPr txBox="1"/>
          <p:nvPr/>
        </p:nvSpPr>
        <p:spPr>
          <a:xfrm rot="-5400000">
            <a:off x="-774467" y="2164905"/>
            <a:ext cx="296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PROJECT LIFECYCLE </a:t>
            </a:r>
            <a:endParaRPr/>
          </a:p>
        </p:txBody>
      </p:sp>
      <p:sp>
        <p:nvSpPr>
          <p:cNvPr id="395" name="Google Shape;395;g1d7089cd49f_0_63"/>
          <p:cNvSpPr/>
          <p:nvPr/>
        </p:nvSpPr>
        <p:spPr>
          <a:xfrm>
            <a:off x="3782476" y="3066350"/>
            <a:ext cx="21270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sprint?</a:t>
            </a:r>
            <a:endParaRPr/>
          </a:p>
        </p:txBody>
      </p:sp>
      <p:sp>
        <p:nvSpPr>
          <p:cNvPr id="396" name="Google Shape;396;g1d7089cd49f_0_63"/>
          <p:cNvSpPr/>
          <p:nvPr/>
        </p:nvSpPr>
        <p:spPr>
          <a:xfrm>
            <a:off x="5489102" y="3984612"/>
            <a:ext cx="27801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1d7089cd49f_0_63"/>
          <p:cNvSpPr/>
          <p:nvPr/>
        </p:nvSpPr>
        <p:spPr>
          <a:xfrm>
            <a:off x="3399777" y="5028625"/>
            <a:ext cx="5751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break down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user story to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tasks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98" name="Google Shape;398;g1d7089cd49f_0_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206546">
            <a:off x="10234104" y="4720828"/>
            <a:ext cx="583908" cy="7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1d7089cd49f_0_63"/>
          <p:cNvSpPr txBox="1"/>
          <p:nvPr/>
        </p:nvSpPr>
        <p:spPr>
          <a:xfrm rot="-5400000">
            <a:off x="-223816" y="5417556"/>
            <a:ext cx="186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TEAM WORK </a:t>
            </a:r>
            <a:endParaRPr/>
          </a:p>
        </p:txBody>
      </p:sp>
      <p:pic>
        <p:nvPicPr>
          <p:cNvPr id="400" name="Google Shape;400;g1d7089cd49f_0_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07305">
            <a:off x="2509419" y="2629892"/>
            <a:ext cx="1057835" cy="10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1d7089cd49f_0_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764423">
            <a:off x="8346478" y="3380188"/>
            <a:ext cx="1020827" cy="102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1d7089cd49f_0_6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803073">
            <a:off x="7411941" y="1160948"/>
            <a:ext cx="586055" cy="60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1d7089cd49f_0_6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214126">
            <a:off x="7858366" y="1182946"/>
            <a:ext cx="496582" cy="630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1d7089cd49f_0_6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582823">
            <a:off x="9251540" y="4788304"/>
            <a:ext cx="770386" cy="77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1d7089cd49f_0_6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96000" y="5770877"/>
            <a:ext cx="837365" cy="80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659672" y="1038383"/>
            <a:ext cx="117018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291" y="4685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3340" y="106636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504" y="464557"/>
            <a:ext cx="290896" cy="57855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3506335" y="211491"/>
            <a:ext cx="476241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ENERGIZER</a:t>
            </a:r>
            <a:endParaRPr sz="4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228600" y="1128025"/>
            <a:ext cx="878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1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Move in the room, take up the place, fill up the gaps!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730306" y="2996875"/>
            <a:ext cx="127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Bug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613653" y="3520075"/>
            <a:ext cx="303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 up meeting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3400" y="464557"/>
            <a:ext cx="290896" cy="578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2744" y="464557"/>
            <a:ext cx="290896" cy="57855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858505" y="2971250"/>
            <a:ext cx="127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Jump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826076" y="2397175"/>
            <a:ext cx="2175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I say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4858504" y="2374150"/>
            <a:ext cx="1742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do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4858504" y="3506800"/>
            <a:ext cx="602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5 and say “blablabla”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4858505" y="4149150"/>
            <a:ext cx="502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and say “NOOOOO”</a:t>
            </a:r>
            <a:endParaRPr dirty="0"/>
          </a:p>
        </p:txBody>
      </p:sp>
      <p:sp>
        <p:nvSpPr>
          <p:cNvPr id="108" name="Google Shape;108;p17"/>
          <p:cNvSpPr txBox="1"/>
          <p:nvPr/>
        </p:nvSpPr>
        <p:spPr>
          <a:xfrm>
            <a:off x="2730304" y="5547325"/>
            <a:ext cx="192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Mock up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2167903" y="4813425"/>
            <a:ext cx="263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review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015304" y="4157325"/>
            <a:ext cx="263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conflict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4858491" y="4757892"/>
            <a:ext cx="615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Say “Congratulation” and 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 5</a:t>
            </a:r>
            <a:endParaRPr dirty="0"/>
          </a:p>
        </p:txBody>
      </p:sp>
      <p:sp>
        <p:nvSpPr>
          <p:cNvPr id="112" name="Google Shape;112;p17"/>
          <p:cNvSpPr txBox="1"/>
          <p:nvPr/>
        </p:nvSpPr>
        <p:spPr>
          <a:xfrm>
            <a:off x="4858491" y="5547326"/>
            <a:ext cx="404014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Group Crazy style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450625" y="2419579"/>
            <a:ext cx="32739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(For 2 secs only)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/>
        </p:nvSpPr>
        <p:spPr>
          <a:xfrm>
            <a:off x="2563309" y="727272"/>
            <a:ext cx="8316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stories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short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an application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from the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perspective of a user</a:t>
            </a:r>
            <a:endParaRPr sz="28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4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412" name="Google Shape;412;p34"/>
          <p:cNvSpPr txBox="1"/>
          <p:nvPr/>
        </p:nvSpPr>
        <p:spPr>
          <a:xfrm>
            <a:off x="419393" y="3219251"/>
            <a:ext cx="114042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a Shop owner, I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 to </a:t>
            </a:r>
            <a:r>
              <a:rPr lang="en-US" sz="2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locate an item in the shop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2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that I can pick it up</a:t>
            </a:r>
            <a:endParaRPr/>
          </a:p>
        </p:txBody>
      </p:sp>
      <p:sp>
        <p:nvSpPr>
          <p:cNvPr id="413" name="Google Shape;413;p34"/>
          <p:cNvSpPr/>
          <p:nvPr/>
        </p:nvSpPr>
        <p:spPr>
          <a:xfrm>
            <a:off x="400050" y="2652091"/>
            <a:ext cx="11391900" cy="1809750"/>
          </a:xfrm>
          <a:prstGeom prst="foldedCorner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4"/>
          <p:cNvSpPr txBox="1"/>
          <p:nvPr/>
        </p:nvSpPr>
        <p:spPr>
          <a:xfrm>
            <a:off x="1064222" y="5845793"/>
            <a:ext cx="12073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endParaRPr/>
          </a:p>
        </p:txBody>
      </p:sp>
      <p:sp>
        <p:nvSpPr>
          <p:cNvPr id="415" name="Google Shape;415;p34"/>
          <p:cNvSpPr/>
          <p:nvPr/>
        </p:nvSpPr>
        <p:spPr>
          <a:xfrm rot="10800000" flipH="1">
            <a:off x="1258338" y="3941478"/>
            <a:ext cx="819150" cy="15811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7878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4"/>
          <p:cNvSpPr txBox="1"/>
          <p:nvPr/>
        </p:nvSpPr>
        <p:spPr>
          <a:xfrm>
            <a:off x="2828353" y="5184068"/>
            <a:ext cx="79861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417" name="Google Shape;417;p34"/>
          <p:cNvSpPr txBox="1"/>
          <p:nvPr/>
        </p:nvSpPr>
        <p:spPr>
          <a:xfrm>
            <a:off x="5094759" y="5800995"/>
            <a:ext cx="14045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/>
          </a:p>
        </p:txBody>
      </p:sp>
      <p:sp>
        <p:nvSpPr>
          <p:cNvPr id="418" name="Google Shape;418;p34"/>
          <p:cNvSpPr/>
          <p:nvPr/>
        </p:nvSpPr>
        <p:spPr>
          <a:xfrm rot="10800000" flipH="1">
            <a:off x="5302381" y="3941478"/>
            <a:ext cx="819150" cy="15811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7878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7061612" y="5184068"/>
            <a:ext cx="79861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420" name="Google Shape;420;p34"/>
          <p:cNvSpPr txBox="1"/>
          <p:nvPr/>
        </p:nvSpPr>
        <p:spPr>
          <a:xfrm>
            <a:off x="9047009" y="5800994"/>
            <a:ext cx="11352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/>
          </a:p>
        </p:txBody>
      </p:sp>
      <p:sp>
        <p:nvSpPr>
          <p:cNvPr id="421" name="Google Shape;421;p34"/>
          <p:cNvSpPr/>
          <p:nvPr/>
        </p:nvSpPr>
        <p:spPr>
          <a:xfrm rot="10800000" flipH="1">
            <a:off x="9435241" y="3941478"/>
            <a:ext cx="819150" cy="15811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7878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14434">
            <a:off x="1736369" y="897731"/>
            <a:ext cx="740817" cy="74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/>
          <p:nvPr/>
        </p:nvSpPr>
        <p:spPr>
          <a:xfrm>
            <a:off x="3478480" y="2101603"/>
            <a:ext cx="2457449" cy="167747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5"/>
          <p:cNvSpPr txBox="1"/>
          <p:nvPr/>
        </p:nvSpPr>
        <p:spPr>
          <a:xfrm>
            <a:off x="4016782" y="2426644"/>
            <a:ext cx="149869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need to know  notify Social affair if I m sick</a:t>
            </a:r>
            <a:endParaRPr/>
          </a:p>
        </p:txBody>
      </p:sp>
      <p:sp>
        <p:nvSpPr>
          <p:cNvPr id="429" name="Google Shape;429;p35"/>
          <p:cNvSpPr/>
          <p:nvPr/>
        </p:nvSpPr>
        <p:spPr>
          <a:xfrm>
            <a:off x="543516" y="2860331"/>
            <a:ext cx="2457449" cy="1677477"/>
          </a:xfrm>
          <a:prstGeom prst="wedgeEllipseCallout">
            <a:avLst>
              <a:gd name="adj1" fmla="val 7209"/>
              <a:gd name="adj2" fmla="val 625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5"/>
          <p:cNvSpPr txBox="1"/>
          <p:nvPr/>
        </p:nvSpPr>
        <p:spPr>
          <a:xfrm>
            <a:off x="1022893" y="3160460"/>
            <a:ext cx="149869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need to check student attendance</a:t>
            </a:r>
            <a:endParaRPr/>
          </a:p>
        </p:txBody>
      </p:sp>
      <p:sp>
        <p:nvSpPr>
          <p:cNvPr id="431" name="Google Shape;431;p35"/>
          <p:cNvSpPr/>
          <p:nvPr/>
        </p:nvSpPr>
        <p:spPr>
          <a:xfrm>
            <a:off x="9685251" y="2525036"/>
            <a:ext cx="2457449" cy="167747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5"/>
          <p:cNvSpPr txBox="1"/>
          <p:nvPr/>
        </p:nvSpPr>
        <p:spPr>
          <a:xfrm>
            <a:off x="10188833" y="2746442"/>
            <a:ext cx="149869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need to make sure the code of the application is maintainable</a:t>
            </a:r>
            <a:endParaRPr/>
          </a:p>
        </p:txBody>
      </p:sp>
      <p:sp>
        <p:nvSpPr>
          <p:cNvPr id="433" name="Google Shape;433;p35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434" name="Google Shape;434;p35"/>
          <p:cNvSpPr txBox="1"/>
          <p:nvPr/>
        </p:nvSpPr>
        <p:spPr>
          <a:xfrm>
            <a:off x="1132113" y="590738"/>
            <a:ext cx="1052285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user story is </a:t>
            </a:r>
            <a:r>
              <a:rPr lang="en-U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need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 person involved in the application</a:t>
            </a:r>
            <a:endParaRPr sz="3200" b="1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5"/>
          <p:cNvSpPr txBox="1"/>
          <p:nvPr/>
        </p:nvSpPr>
        <p:spPr>
          <a:xfrm>
            <a:off x="3478480" y="5692978"/>
            <a:ext cx="10086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/>
          </a:p>
        </p:txBody>
      </p:sp>
      <p:sp>
        <p:nvSpPr>
          <p:cNvPr id="436" name="Google Shape;436;p35"/>
          <p:cNvSpPr txBox="1"/>
          <p:nvPr/>
        </p:nvSpPr>
        <p:spPr>
          <a:xfrm>
            <a:off x="2154258" y="5692978"/>
            <a:ext cx="8467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Affair</a:t>
            </a:r>
            <a:endParaRPr/>
          </a:p>
        </p:txBody>
      </p:sp>
      <p:sp>
        <p:nvSpPr>
          <p:cNvPr id="437" name="Google Shape;437;p35"/>
          <p:cNvSpPr txBox="1"/>
          <p:nvPr/>
        </p:nvSpPr>
        <p:spPr>
          <a:xfrm>
            <a:off x="6923149" y="5625781"/>
            <a:ext cx="11240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  <a:endParaRPr/>
          </a:p>
        </p:txBody>
      </p:sp>
      <p:pic>
        <p:nvPicPr>
          <p:cNvPr id="438" name="Google Shape;43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7918" y="4557162"/>
            <a:ext cx="833145" cy="858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2189" y="4656859"/>
            <a:ext cx="705947" cy="93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3809" y="4537808"/>
            <a:ext cx="705947" cy="8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14114" y="4567832"/>
            <a:ext cx="731387" cy="96034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5"/>
          <p:cNvSpPr txBox="1"/>
          <p:nvPr/>
        </p:nvSpPr>
        <p:spPr>
          <a:xfrm>
            <a:off x="8492796" y="5618509"/>
            <a:ext cx="13612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</a:t>
            </a:r>
            <a:endParaRPr/>
          </a:p>
        </p:txBody>
      </p:sp>
      <p:pic>
        <p:nvPicPr>
          <p:cNvPr id="443" name="Google Shape;443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21479" y="4567832"/>
            <a:ext cx="731387" cy="960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85251" y="4567832"/>
            <a:ext cx="731387" cy="96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703810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6"/>
          <p:cNvSpPr/>
          <p:nvPr/>
        </p:nvSpPr>
        <p:spPr>
          <a:xfrm>
            <a:off x="1885950" y="4410968"/>
            <a:ext cx="7943850" cy="16850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6"/>
          <p:cNvSpPr txBox="1"/>
          <p:nvPr/>
        </p:nvSpPr>
        <p:spPr>
          <a:xfrm>
            <a:off x="1752600" y="4591764"/>
            <a:ext cx="79437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BREAK DOWN </a:t>
            </a: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USER STORY INTO </a:t>
            </a: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TASKS</a:t>
            </a: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/>
          <p:nvPr/>
        </p:nvSpPr>
        <p:spPr>
          <a:xfrm>
            <a:off x="0" y="0"/>
            <a:ext cx="1996225" cy="307777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endParaRPr/>
          </a:p>
        </p:txBody>
      </p:sp>
      <p:pic>
        <p:nvPicPr>
          <p:cNvPr id="457" name="Google Shape;45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389" y="5118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7"/>
          <p:cNvSpPr txBox="1"/>
          <p:nvPr/>
        </p:nvSpPr>
        <p:spPr>
          <a:xfrm>
            <a:off x="3024820" y="4695071"/>
            <a:ext cx="3990731" cy="461624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3066937" y="4785600"/>
            <a:ext cx="396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poster to communicate on this event</a:t>
            </a:r>
            <a:endParaRPr/>
          </a:p>
        </p:txBody>
      </p:sp>
      <p:sp>
        <p:nvSpPr>
          <p:cNvPr id="465" name="Google Shape;465;p37"/>
          <p:cNvSpPr txBox="1"/>
          <p:nvPr/>
        </p:nvSpPr>
        <p:spPr>
          <a:xfrm>
            <a:off x="3024820" y="5306872"/>
            <a:ext cx="3990731" cy="461624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37"/>
          <p:cNvSpPr txBox="1"/>
          <p:nvPr/>
        </p:nvSpPr>
        <p:spPr>
          <a:xfrm>
            <a:off x="3256280" y="5397395"/>
            <a:ext cx="35560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schools who could participate</a:t>
            </a:r>
            <a:endParaRPr/>
          </a:p>
        </p:txBody>
      </p:sp>
      <p:sp>
        <p:nvSpPr>
          <p:cNvPr id="467" name="Google Shape;467;p37"/>
          <p:cNvSpPr txBox="1"/>
          <p:nvPr/>
        </p:nvSpPr>
        <p:spPr>
          <a:xfrm>
            <a:off x="3038700" y="5960548"/>
            <a:ext cx="3990731" cy="461624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37"/>
          <p:cNvSpPr txBox="1"/>
          <p:nvPr/>
        </p:nvSpPr>
        <p:spPr>
          <a:xfrm>
            <a:off x="3270160" y="6051071"/>
            <a:ext cx="29372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the poster to the schools</a:t>
            </a:r>
            <a:endParaRPr/>
          </a:p>
        </p:txBody>
      </p:sp>
      <p:sp>
        <p:nvSpPr>
          <p:cNvPr id="469" name="Google Shape;469;p37"/>
          <p:cNvSpPr txBox="1"/>
          <p:nvPr/>
        </p:nvSpPr>
        <p:spPr>
          <a:xfrm>
            <a:off x="1323389" y="5012144"/>
            <a:ext cx="952878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Those tasks need to be done in order</a:t>
            </a:r>
            <a:endParaRPr/>
          </a:p>
        </p:txBody>
      </p:sp>
      <p:sp>
        <p:nvSpPr>
          <p:cNvPr id="470" name="Google Shape;470;p37"/>
          <p:cNvSpPr txBox="1"/>
          <p:nvPr/>
        </p:nvSpPr>
        <p:spPr>
          <a:xfrm>
            <a:off x="7683656" y="4631747"/>
            <a:ext cx="2417996" cy="461624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Google Shape;471;p37"/>
          <p:cNvSpPr txBox="1"/>
          <p:nvPr/>
        </p:nvSpPr>
        <p:spPr>
          <a:xfrm>
            <a:off x="7915116" y="4722270"/>
            <a:ext cx="2291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 a music system</a:t>
            </a:r>
            <a:endParaRPr/>
          </a:p>
        </p:txBody>
      </p:sp>
      <p:cxnSp>
        <p:nvCxnSpPr>
          <p:cNvPr id="472" name="Google Shape;472;p37"/>
          <p:cNvCxnSpPr>
            <a:endCxn id="463" idx="1"/>
          </p:cNvCxnSpPr>
          <p:nvPr/>
        </p:nvCxnSpPr>
        <p:spPr>
          <a:xfrm rot="10800000" flipH="1">
            <a:off x="2492920" y="4925883"/>
            <a:ext cx="531900" cy="471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3" name="Google Shape;473;p37"/>
          <p:cNvCxnSpPr/>
          <p:nvPr/>
        </p:nvCxnSpPr>
        <p:spPr>
          <a:xfrm>
            <a:off x="2421378" y="5487918"/>
            <a:ext cx="618183" cy="56315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4" name="Google Shape;474;p37"/>
          <p:cNvCxnSpPr/>
          <p:nvPr/>
        </p:nvCxnSpPr>
        <p:spPr>
          <a:xfrm rot="10800000">
            <a:off x="7035469" y="4793207"/>
            <a:ext cx="879647" cy="911965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5" name="Google Shape;475;p37"/>
          <p:cNvCxnSpPr/>
          <p:nvPr/>
        </p:nvCxnSpPr>
        <p:spPr>
          <a:xfrm rot="10800000">
            <a:off x="8445649" y="5156695"/>
            <a:ext cx="447005" cy="611801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6" name="Google Shape;476;p37"/>
          <p:cNvSpPr txBox="1"/>
          <p:nvPr/>
        </p:nvSpPr>
        <p:spPr>
          <a:xfrm>
            <a:off x="7632873" y="5768496"/>
            <a:ext cx="322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Those tasks can be done in </a:t>
            </a:r>
            <a:r>
              <a:rPr lang="en-US" sz="1400" b="1" i="0" u="none" strike="noStrike" cap="none">
                <a:solidFill>
                  <a:schemeClr val="accent6"/>
                </a:solidFill>
              </a:rPr>
              <a:t>parallel </a:t>
            </a:r>
            <a:r>
              <a:rPr lang="en-US"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lang="en-US">
                <a:solidFill>
                  <a:schemeClr val="accent6"/>
                </a:solidFill>
              </a:rPr>
              <a:t>t the same time)</a:t>
            </a:r>
            <a:endParaRPr/>
          </a:p>
        </p:txBody>
      </p:sp>
      <p:sp>
        <p:nvSpPr>
          <p:cNvPr id="477" name="Google Shape;477;p37"/>
          <p:cNvSpPr txBox="1"/>
          <p:nvPr/>
        </p:nvSpPr>
        <p:spPr>
          <a:xfrm>
            <a:off x="3830531" y="4233405"/>
            <a:ext cx="54168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tasks can be done in parallel, put then in different columns :</a:t>
            </a:r>
            <a:endParaRPr/>
          </a:p>
        </p:txBody>
      </p:sp>
      <p:sp>
        <p:nvSpPr>
          <p:cNvPr id="478" name="Google Shape;478;p37"/>
          <p:cNvSpPr txBox="1"/>
          <p:nvPr/>
        </p:nvSpPr>
        <p:spPr>
          <a:xfrm>
            <a:off x="2599141" y="774878"/>
            <a:ext cx="8238338" cy="107717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PNC students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we want to organize a party for Khmer New Year</a:t>
            </a:r>
            <a:endParaRPr sz="3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37"/>
          <p:cNvSpPr txBox="1"/>
          <p:nvPr/>
        </p:nvSpPr>
        <p:spPr>
          <a:xfrm>
            <a:off x="2360577" y="2317506"/>
            <a:ext cx="688682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teams, break down this user story into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tasks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post it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sub tasks for each categories  :</a:t>
            </a:r>
            <a:endParaRPr/>
          </a:p>
        </p:txBody>
      </p:sp>
      <p:pic>
        <p:nvPicPr>
          <p:cNvPr id="480" name="Google Shape;480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934368">
            <a:off x="1620483" y="2511413"/>
            <a:ext cx="690562" cy="67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"/>
          <p:cNvSpPr txBox="1"/>
          <p:nvPr/>
        </p:nvSpPr>
        <p:spPr>
          <a:xfrm>
            <a:off x="1996224" y="678521"/>
            <a:ext cx="8858647" cy="107717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PNC students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we want to organize a party for Khmer New Year</a:t>
            </a:r>
            <a:endParaRPr sz="3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38"/>
          <p:cNvSpPr txBox="1"/>
          <p:nvPr/>
        </p:nvSpPr>
        <p:spPr>
          <a:xfrm>
            <a:off x="0" y="0"/>
            <a:ext cx="1996225" cy="307777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CORRECTION </a:t>
            </a:r>
            <a:endParaRPr/>
          </a:p>
        </p:txBody>
      </p:sp>
      <p:sp>
        <p:nvSpPr>
          <p:cNvPr id="487" name="Google Shape;487;p38"/>
          <p:cNvSpPr txBox="1"/>
          <p:nvPr/>
        </p:nvSpPr>
        <p:spPr>
          <a:xfrm>
            <a:off x="224470" y="2435575"/>
            <a:ext cx="3990731" cy="461624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38"/>
          <p:cNvSpPr txBox="1"/>
          <p:nvPr/>
        </p:nvSpPr>
        <p:spPr>
          <a:xfrm>
            <a:off x="455931" y="2526098"/>
            <a:ext cx="37731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poster to communicate on this event</a:t>
            </a:r>
            <a:endParaRPr/>
          </a:p>
        </p:txBody>
      </p:sp>
      <p:sp>
        <p:nvSpPr>
          <p:cNvPr id="489" name="Google Shape;489;p38"/>
          <p:cNvSpPr txBox="1"/>
          <p:nvPr/>
        </p:nvSpPr>
        <p:spPr>
          <a:xfrm>
            <a:off x="224470" y="3047376"/>
            <a:ext cx="3990731" cy="461624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455930" y="3137899"/>
            <a:ext cx="35560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schools who could participate</a:t>
            </a:r>
            <a:endParaRPr/>
          </a:p>
        </p:txBody>
      </p:sp>
      <p:sp>
        <p:nvSpPr>
          <p:cNvPr id="491" name="Google Shape;491;p38"/>
          <p:cNvSpPr txBox="1"/>
          <p:nvPr/>
        </p:nvSpPr>
        <p:spPr>
          <a:xfrm>
            <a:off x="238350" y="3701052"/>
            <a:ext cx="3990731" cy="461624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38"/>
          <p:cNvSpPr txBox="1"/>
          <p:nvPr/>
        </p:nvSpPr>
        <p:spPr>
          <a:xfrm>
            <a:off x="469810" y="3791575"/>
            <a:ext cx="29372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the poster to the schools</a:t>
            </a:r>
            <a:endParaRPr/>
          </a:p>
        </p:txBody>
      </p:sp>
      <p:sp>
        <p:nvSpPr>
          <p:cNvPr id="493" name="Google Shape;493;p38"/>
          <p:cNvSpPr txBox="1"/>
          <p:nvPr/>
        </p:nvSpPr>
        <p:spPr>
          <a:xfrm>
            <a:off x="4432780" y="2459601"/>
            <a:ext cx="2769993" cy="461624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4446661" y="2522925"/>
            <a:ext cx="27699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the planning of activities</a:t>
            </a:r>
            <a:endParaRPr/>
          </a:p>
        </p:txBody>
      </p:sp>
      <p:sp>
        <p:nvSpPr>
          <p:cNvPr id="495" name="Google Shape;495;p38"/>
          <p:cNvSpPr txBox="1"/>
          <p:nvPr/>
        </p:nvSpPr>
        <p:spPr>
          <a:xfrm>
            <a:off x="7547041" y="2446002"/>
            <a:ext cx="2669756" cy="461624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38"/>
          <p:cNvSpPr txBox="1"/>
          <p:nvPr/>
        </p:nvSpPr>
        <p:spPr>
          <a:xfrm>
            <a:off x="7560922" y="2522925"/>
            <a:ext cx="27699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Decide the party meal and drink</a:t>
            </a:r>
            <a:endParaRPr/>
          </a:p>
        </p:txBody>
      </p:sp>
      <p:sp>
        <p:nvSpPr>
          <p:cNvPr id="497" name="Google Shape;497;p38"/>
          <p:cNvSpPr txBox="1"/>
          <p:nvPr/>
        </p:nvSpPr>
        <p:spPr>
          <a:xfrm>
            <a:off x="4432780" y="3093260"/>
            <a:ext cx="2769993" cy="461624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38"/>
          <p:cNvSpPr txBox="1"/>
          <p:nvPr/>
        </p:nvSpPr>
        <p:spPr>
          <a:xfrm>
            <a:off x="4446661" y="3156584"/>
            <a:ext cx="27699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activities manager</a:t>
            </a:r>
            <a:endParaRPr/>
          </a:p>
        </p:txBody>
      </p:sp>
      <p:sp>
        <p:nvSpPr>
          <p:cNvPr id="499" name="Google Shape;499;p38"/>
          <p:cNvSpPr txBox="1"/>
          <p:nvPr/>
        </p:nvSpPr>
        <p:spPr>
          <a:xfrm>
            <a:off x="4446660" y="3739548"/>
            <a:ext cx="2769993" cy="461624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38"/>
          <p:cNvSpPr txBox="1"/>
          <p:nvPr/>
        </p:nvSpPr>
        <p:spPr>
          <a:xfrm>
            <a:off x="4460541" y="3802872"/>
            <a:ext cx="27699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 material for the activities</a:t>
            </a:r>
            <a:endParaRPr/>
          </a:p>
        </p:txBody>
      </p:sp>
      <p:sp>
        <p:nvSpPr>
          <p:cNvPr id="501" name="Google Shape;501;p38"/>
          <p:cNvSpPr txBox="1"/>
          <p:nvPr/>
        </p:nvSpPr>
        <p:spPr>
          <a:xfrm>
            <a:off x="7547041" y="3049066"/>
            <a:ext cx="2669756" cy="461624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7560922" y="3125989"/>
            <a:ext cx="27699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 material the food/drinks</a:t>
            </a:r>
            <a:endParaRPr/>
          </a:p>
        </p:txBody>
      </p:sp>
      <p:sp>
        <p:nvSpPr>
          <p:cNvPr id="503" name="Google Shape;503;p38"/>
          <p:cNvSpPr txBox="1"/>
          <p:nvPr/>
        </p:nvSpPr>
        <p:spPr>
          <a:xfrm>
            <a:off x="8699980" y="4447081"/>
            <a:ext cx="2669756" cy="461624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38"/>
          <p:cNvSpPr txBox="1"/>
          <p:nvPr/>
        </p:nvSpPr>
        <p:spPr>
          <a:xfrm>
            <a:off x="8713861" y="4524004"/>
            <a:ext cx="27699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place for the party</a:t>
            </a:r>
            <a:endParaRPr/>
          </a:p>
        </p:txBody>
      </p:sp>
      <p:sp>
        <p:nvSpPr>
          <p:cNvPr id="505" name="Google Shape;505;p38"/>
          <p:cNvSpPr txBox="1"/>
          <p:nvPr/>
        </p:nvSpPr>
        <p:spPr>
          <a:xfrm>
            <a:off x="8699980" y="5050145"/>
            <a:ext cx="2669756" cy="461624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38"/>
          <p:cNvSpPr txBox="1"/>
          <p:nvPr/>
        </p:nvSpPr>
        <p:spPr>
          <a:xfrm>
            <a:off x="8713851" y="5127075"/>
            <a:ext cx="2669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 the place</a:t>
            </a:r>
            <a:endParaRPr/>
          </a:p>
        </p:txBody>
      </p:sp>
      <p:sp>
        <p:nvSpPr>
          <p:cNvPr id="507" name="Google Shape;507;p38"/>
          <p:cNvSpPr txBox="1"/>
          <p:nvPr/>
        </p:nvSpPr>
        <p:spPr>
          <a:xfrm>
            <a:off x="8418625" y="5701750"/>
            <a:ext cx="2937300" cy="4617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38"/>
          <p:cNvSpPr txBox="1"/>
          <p:nvPr/>
        </p:nvSpPr>
        <p:spPr>
          <a:xfrm>
            <a:off x="8418625" y="5768125"/>
            <a:ext cx="293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 the place to check the space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514" name="Google Shape;514;p39"/>
          <p:cNvSpPr txBox="1"/>
          <p:nvPr/>
        </p:nvSpPr>
        <p:spPr>
          <a:xfrm>
            <a:off x="3245451" y="601131"/>
            <a:ext cx="570109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sub tasking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4400" b="1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465094" y="1706132"/>
            <a:ext cx="1101549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tasking is the process of creating </a:t>
            </a:r>
            <a:r>
              <a:rPr lang="en-US" sz="32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32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 in team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estimate the </a:t>
            </a:r>
            <a:r>
              <a:rPr lang="en-US" sz="32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the team work</a:t>
            </a:r>
            <a:endParaRPr/>
          </a:p>
        </p:txBody>
      </p:sp>
      <p:pic>
        <p:nvPicPr>
          <p:cNvPr id="516" name="Google Shape;51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960848">
            <a:off x="2691398" y="3951823"/>
            <a:ext cx="1329573" cy="180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648273">
            <a:off x="8522545" y="3694377"/>
            <a:ext cx="17811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9"/>
          <p:cNvSpPr txBox="1"/>
          <p:nvPr/>
        </p:nvSpPr>
        <p:spPr>
          <a:xfrm>
            <a:off x="2360852" y="5995181"/>
            <a:ext cx="19046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estimate</a:t>
            </a:r>
            <a:endParaRPr/>
          </a:p>
        </p:txBody>
      </p:sp>
      <p:sp>
        <p:nvSpPr>
          <p:cNvPr id="519" name="Google Shape;519;p39"/>
          <p:cNvSpPr txBox="1"/>
          <p:nvPr/>
        </p:nvSpPr>
        <p:spPr>
          <a:xfrm>
            <a:off x="5159959" y="5977599"/>
            <a:ext cx="16257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assign</a:t>
            </a:r>
            <a:endParaRPr/>
          </a:p>
        </p:txBody>
      </p:sp>
      <p:sp>
        <p:nvSpPr>
          <p:cNvPr id="520" name="Google Shape;520;p39"/>
          <p:cNvSpPr txBox="1"/>
          <p:nvPr/>
        </p:nvSpPr>
        <p:spPr>
          <a:xfrm>
            <a:off x="7836490" y="5995181"/>
            <a:ext cx="17363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Essay to follow</a:t>
            </a:r>
            <a:endParaRPr/>
          </a:p>
        </p:txBody>
      </p:sp>
      <p:pic>
        <p:nvPicPr>
          <p:cNvPr id="521" name="Google Shape;521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37161" y="3952971"/>
            <a:ext cx="471361" cy="93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99092" y="4715032"/>
            <a:ext cx="471361" cy="93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9724" y="4747889"/>
            <a:ext cx="471361" cy="93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"/>
          <p:cNvSpPr txBox="1"/>
          <p:nvPr/>
        </p:nvSpPr>
        <p:spPr>
          <a:xfrm>
            <a:off x="0" y="0"/>
            <a:ext cx="1996225" cy="307777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endParaRPr/>
          </a:p>
        </p:txBody>
      </p:sp>
      <p:pic>
        <p:nvPicPr>
          <p:cNvPr id="529" name="Google Shape;52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389" y="5118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0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0"/>
          <p:cNvSpPr txBox="1"/>
          <p:nvPr/>
        </p:nvSpPr>
        <p:spPr>
          <a:xfrm>
            <a:off x="2599141" y="774878"/>
            <a:ext cx="8238338" cy="107717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 want to login to the application</a:t>
            </a:r>
            <a:endParaRPr sz="3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6" name="Google Shape;536;p40"/>
          <p:cNvSpPr txBox="1"/>
          <p:nvPr/>
        </p:nvSpPr>
        <p:spPr>
          <a:xfrm>
            <a:off x="1876343" y="2165053"/>
            <a:ext cx="6886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teams, break down this user story into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tasks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post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sub tasks for each categories:</a:t>
            </a:r>
            <a:endParaRPr/>
          </a:p>
        </p:txBody>
      </p:sp>
      <p:sp>
        <p:nvSpPr>
          <p:cNvPr id="537" name="Google Shape;537;p40"/>
          <p:cNvSpPr txBox="1"/>
          <p:nvPr/>
        </p:nvSpPr>
        <p:spPr>
          <a:xfrm>
            <a:off x="903146" y="5081655"/>
            <a:ext cx="1695900" cy="46170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</a:t>
            </a:r>
            <a:endParaRPr/>
          </a:p>
        </p:txBody>
      </p:sp>
      <p:sp>
        <p:nvSpPr>
          <p:cNvPr id="538" name="Google Shape;538;p40"/>
          <p:cNvSpPr txBox="1"/>
          <p:nvPr/>
        </p:nvSpPr>
        <p:spPr>
          <a:xfrm>
            <a:off x="2968404" y="5081655"/>
            <a:ext cx="1695900" cy="4617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/>
          </a:p>
        </p:txBody>
      </p:sp>
      <p:sp>
        <p:nvSpPr>
          <p:cNvPr id="539" name="Google Shape;539;p40"/>
          <p:cNvSpPr txBox="1"/>
          <p:nvPr/>
        </p:nvSpPr>
        <p:spPr>
          <a:xfrm>
            <a:off x="5136851" y="5081655"/>
            <a:ext cx="1695995" cy="461665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 END</a:t>
            </a:r>
            <a:endParaRPr/>
          </a:p>
        </p:txBody>
      </p:sp>
      <p:sp>
        <p:nvSpPr>
          <p:cNvPr id="540" name="Google Shape;540;p40"/>
          <p:cNvSpPr txBox="1"/>
          <p:nvPr/>
        </p:nvSpPr>
        <p:spPr>
          <a:xfrm>
            <a:off x="7671252" y="5082868"/>
            <a:ext cx="1695995" cy="46166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END</a:t>
            </a:r>
            <a:endParaRPr/>
          </a:p>
        </p:txBody>
      </p:sp>
      <p:sp>
        <p:nvSpPr>
          <p:cNvPr id="541" name="Google Shape;541;p40"/>
          <p:cNvSpPr txBox="1"/>
          <p:nvPr/>
        </p:nvSpPr>
        <p:spPr>
          <a:xfrm>
            <a:off x="10086805" y="5081654"/>
            <a:ext cx="1695995" cy="461665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878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542" name="Google Shape;542;p40"/>
          <p:cNvSpPr txBox="1"/>
          <p:nvPr/>
        </p:nvSpPr>
        <p:spPr>
          <a:xfrm>
            <a:off x="666955" y="5876128"/>
            <a:ext cx="16959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how the user want to login </a:t>
            </a:r>
            <a:endParaRPr/>
          </a:p>
        </p:txBody>
      </p:sp>
      <p:sp>
        <p:nvSpPr>
          <p:cNvPr id="543" name="Google Shape;543;p40"/>
          <p:cNvSpPr txBox="1"/>
          <p:nvPr/>
        </p:nvSpPr>
        <p:spPr>
          <a:xfrm>
            <a:off x="5048735" y="4135868"/>
            <a:ext cx="22076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HTML, JS, CONTROLER</a:t>
            </a:r>
            <a:endParaRPr/>
          </a:p>
        </p:txBody>
      </p:sp>
      <p:cxnSp>
        <p:nvCxnSpPr>
          <p:cNvPr id="544" name="Google Shape;544;p40"/>
          <p:cNvCxnSpPr/>
          <p:nvPr/>
        </p:nvCxnSpPr>
        <p:spPr>
          <a:xfrm>
            <a:off x="3823463" y="4568796"/>
            <a:ext cx="3724" cy="560065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5" name="Google Shape;545;p40"/>
          <p:cNvSpPr txBox="1"/>
          <p:nvPr/>
        </p:nvSpPr>
        <p:spPr>
          <a:xfrm>
            <a:off x="2982528" y="4092782"/>
            <a:ext cx="16818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MOCK UP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SPECIFICATIONS</a:t>
            </a:r>
            <a:endParaRPr/>
          </a:p>
        </p:txBody>
      </p:sp>
      <p:cxnSp>
        <p:nvCxnSpPr>
          <p:cNvPr id="546" name="Google Shape;546;p40"/>
          <p:cNvCxnSpPr/>
          <p:nvPr/>
        </p:nvCxnSpPr>
        <p:spPr>
          <a:xfrm>
            <a:off x="6038687" y="4521589"/>
            <a:ext cx="3724" cy="560065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7" name="Google Shape;547;p40"/>
          <p:cNvSpPr txBox="1"/>
          <p:nvPr/>
        </p:nvSpPr>
        <p:spPr>
          <a:xfrm>
            <a:off x="7585944" y="4092782"/>
            <a:ext cx="18822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DATABASE, </a:t>
            </a:r>
            <a:r>
              <a:rPr lang="en-US"/>
              <a:t>MODEL</a:t>
            </a:r>
            <a:endParaRPr/>
          </a:p>
        </p:txBody>
      </p:sp>
      <p:cxnSp>
        <p:nvCxnSpPr>
          <p:cNvPr id="548" name="Google Shape;548;p40"/>
          <p:cNvCxnSpPr/>
          <p:nvPr/>
        </p:nvCxnSpPr>
        <p:spPr>
          <a:xfrm>
            <a:off x="8527068" y="4478292"/>
            <a:ext cx="3724" cy="560065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9" name="Google Shape;549;p40"/>
          <p:cNvSpPr txBox="1"/>
          <p:nvPr/>
        </p:nvSpPr>
        <p:spPr>
          <a:xfrm>
            <a:off x="9948782" y="5764349"/>
            <a:ext cx="16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login is correct go to home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not display error</a:t>
            </a:r>
            <a:endParaRPr/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934368">
            <a:off x="1136249" y="2358960"/>
            <a:ext cx="690562" cy="67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 txBox="1"/>
          <p:nvPr/>
        </p:nvSpPr>
        <p:spPr>
          <a:xfrm>
            <a:off x="1996225" y="808994"/>
            <a:ext cx="8858700" cy="10773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 want to login to the application</a:t>
            </a:r>
            <a:endParaRPr sz="3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6" name="Google Shape;556;p41"/>
          <p:cNvSpPr txBox="1"/>
          <p:nvPr/>
        </p:nvSpPr>
        <p:spPr>
          <a:xfrm>
            <a:off x="2968682" y="2387389"/>
            <a:ext cx="1695995" cy="461665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</a:t>
            </a:r>
            <a:endParaRPr/>
          </a:p>
        </p:txBody>
      </p:sp>
      <p:sp>
        <p:nvSpPr>
          <p:cNvPr id="557" name="Google Shape;557;p41"/>
          <p:cNvSpPr txBox="1"/>
          <p:nvPr/>
        </p:nvSpPr>
        <p:spPr>
          <a:xfrm>
            <a:off x="2968681" y="3166841"/>
            <a:ext cx="1695995" cy="46166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/>
          </a:p>
        </p:txBody>
      </p:sp>
      <p:sp>
        <p:nvSpPr>
          <p:cNvPr id="558" name="Google Shape;558;p41"/>
          <p:cNvSpPr txBox="1"/>
          <p:nvPr/>
        </p:nvSpPr>
        <p:spPr>
          <a:xfrm>
            <a:off x="3008438" y="3985829"/>
            <a:ext cx="1695995" cy="461665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 END</a:t>
            </a:r>
            <a:endParaRPr/>
          </a:p>
        </p:txBody>
      </p:sp>
      <p:sp>
        <p:nvSpPr>
          <p:cNvPr id="559" name="Google Shape;559;p41"/>
          <p:cNvSpPr txBox="1"/>
          <p:nvPr/>
        </p:nvSpPr>
        <p:spPr>
          <a:xfrm>
            <a:off x="3019511" y="4931307"/>
            <a:ext cx="1695995" cy="46166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END</a:t>
            </a:r>
            <a:endParaRPr/>
          </a:p>
        </p:txBody>
      </p:sp>
      <p:sp>
        <p:nvSpPr>
          <p:cNvPr id="560" name="Google Shape;560;p41"/>
          <p:cNvSpPr txBox="1"/>
          <p:nvPr/>
        </p:nvSpPr>
        <p:spPr>
          <a:xfrm>
            <a:off x="3048499" y="5943324"/>
            <a:ext cx="1695995" cy="461665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878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561" name="Google Shape;561;p41"/>
          <p:cNvSpPr txBox="1"/>
          <p:nvPr/>
        </p:nvSpPr>
        <p:spPr>
          <a:xfrm>
            <a:off x="5058958" y="3182738"/>
            <a:ext cx="24016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the login view</a:t>
            </a:r>
            <a:endParaRPr dirty="0"/>
          </a:p>
        </p:txBody>
      </p:sp>
      <p:sp>
        <p:nvSpPr>
          <p:cNvPr id="562" name="Google Shape;562;p41"/>
          <p:cNvSpPr txBox="1"/>
          <p:nvPr/>
        </p:nvSpPr>
        <p:spPr>
          <a:xfrm>
            <a:off x="5022716" y="2387389"/>
            <a:ext cx="27719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 how to login</a:t>
            </a:r>
            <a:endParaRPr dirty="0"/>
          </a:p>
        </p:txBody>
      </p:sp>
      <p:sp>
        <p:nvSpPr>
          <p:cNvPr id="563" name="Google Shape;563;p41"/>
          <p:cNvSpPr txBox="1"/>
          <p:nvPr/>
        </p:nvSpPr>
        <p:spPr>
          <a:xfrm>
            <a:off x="5058958" y="4017624"/>
            <a:ext cx="39276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the login view and controller</a:t>
            </a:r>
            <a:endParaRPr/>
          </a:p>
        </p:txBody>
      </p:sp>
      <p:sp>
        <p:nvSpPr>
          <p:cNvPr id="564" name="Google Shape;564;p41"/>
          <p:cNvSpPr txBox="1"/>
          <p:nvPr/>
        </p:nvSpPr>
        <p:spPr>
          <a:xfrm>
            <a:off x="5058958" y="4963102"/>
            <a:ext cx="55691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the database with new table and the model</a:t>
            </a:r>
            <a:endParaRPr/>
          </a:p>
        </p:txBody>
      </p:sp>
      <p:sp>
        <p:nvSpPr>
          <p:cNvPr id="565" name="Google Shape;565;p41"/>
          <p:cNvSpPr txBox="1"/>
          <p:nvPr/>
        </p:nvSpPr>
        <p:spPr>
          <a:xfrm>
            <a:off x="5152863" y="5969607"/>
            <a:ext cx="11913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login</a:t>
            </a:r>
            <a:endParaRPr/>
          </a:p>
        </p:txBody>
      </p:sp>
      <p:sp>
        <p:nvSpPr>
          <p:cNvPr id="566" name="Google Shape;566;p41"/>
          <p:cNvSpPr txBox="1"/>
          <p:nvPr/>
        </p:nvSpPr>
        <p:spPr>
          <a:xfrm>
            <a:off x="0" y="0"/>
            <a:ext cx="1996225" cy="307777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CORRECTION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"/>
          <p:cNvSpPr txBox="1"/>
          <p:nvPr/>
        </p:nvSpPr>
        <p:spPr>
          <a:xfrm>
            <a:off x="0" y="0"/>
            <a:ext cx="1996225" cy="307777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endParaRPr/>
          </a:p>
        </p:txBody>
      </p:sp>
      <p:pic>
        <p:nvPicPr>
          <p:cNvPr id="529" name="Google Shape;52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389" y="5118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0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0"/>
          <p:cNvSpPr txBox="1"/>
          <p:nvPr/>
        </p:nvSpPr>
        <p:spPr>
          <a:xfrm>
            <a:off x="2599140" y="774878"/>
            <a:ext cx="9230909" cy="107717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-US" sz="3200" b="1" dirty="0"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 want the website to be secure and avoid anyone to hack it</a:t>
            </a:r>
            <a:endParaRPr sz="32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6" name="Google Shape;536;p40"/>
          <p:cNvSpPr txBox="1"/>
          <p:nvPr/>
        </p:nvSpPr>
        <p:spPr>
          <a:xfrm>
            <a:off x="3465114" y="3312903"/>
            <a:ext cx="6886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teams, break down this user story into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tasks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post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sub tasks for each categories:</a:t>
            </a:r>
            <a:endParaRPr/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934368">
            <a:off x="2725020" y="3506810"/>
            <a:ext cx="690562" cy="671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055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0"/>
          <p:cNvSpPr txBox="1"/>
          <p:nvPr/>
        </p:nvSpPr>
        <p:spPr>
          <a:xfrm>
            <a:off x="1284690" y="1155878"/>
            <a:ext cx="9230909" cy="107717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-US" sz="3200" b="1" dirty="0"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 want the website to be secure and avoid anyone to hack it</a:t>
            </a:r>
            <a:endParaRPr sz="32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Google Shape;566;p41">
            <a:extLst>
              <a:ext uri="{FF2B5EF4-FFF2-40B4-BE49-F238E27FC236}">
                <a16:creationId xmlns:a16="http://schemas.microsoft.com/office/drawing/2014/main" id="{F05DA520-F441-90CE-0328-1427F4E69CFD}"/>
              </a:ext>
            </a:extLst>
          </p:cNvPr>
          <p:cNvSpPr txBox="1"/>
          <p:nvPr/>
        </p:nvSpPr>
        <p:spPr>
          <a:xfrm>
            <a:off x="0" y="0"/>
            <a:ext cx="1996225" cy="307777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CORRECTION </a:t>
            </a:r>
            <a:endParaRPr/>
          </a:p>
        </p:txBody>
      </p:sp>
      <p:sp>
        <p:nvSpPr>
          <p:cNvPr id="3" name="Google Shape;556;p41">
            <a:extLst>
              <a:ext uri="{FF2B5EF4-FFF2-40B4-BE49-F238E27FC236}">
                <a16:creationId xmlns:a16="http://schemas.microsoft.com/office/drawing/2014/main" id="{98B56384-083A-FB5C-6602-D22A251ECD2B}"/>
              </a:ext>
            </a:extLst>
          </p:cNvPr>
          <p:cNvSpPr txBox="1"/>
          <p:nvPr/>
        </p:nvSpPr>
        <p:spPr>
          <a:xfrm>
            <a:off x="2359082" y="3081157"/>
            <a:ext cx="1695995" cy="461665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 dirty="0"/>
          </a:p>
        </p:txBody>
      </p:sp>
      <p:sp>
        <p:nvSpPr>
          <p:cNvPr id="4" name="Google Shape;557;p41">
            <a:extLst>
              <a:ext uri="{FF2B5EF4-FFF2-40B4-BE49-F238E27FC236}">
                <a16:creationId xmlns:a16="http://schemas.microsoft.com/office/drawing/2014/main" id="{659A877E-B609-2863-61C3-1E8097FD4EAF}"/>
              </a:ext>
            </a:extLst>
          </p:cNvPr>
          <p:cNvSpPr txBox="1"/>
          <p:nvPr/>
        </p:nvSpPr>
        <p:spPr>
          <a:xfrm>
            <a:off x="2359081" y="3860609"/>
            <a:ext cx="1695995" cy="46166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 dirty="0"/>
          </a:p>
        </p:txBody>
      </p:sp>
      <p:sp>
        <p:nvSpPr>
          <p:cNvPr id="5" name="Google Shape;561;p41">
            <a:extLst>
              <a:ext uri="{FF2B5EF4-FFF2-40B4-BE49-F238E27FC236}">
                <a16:creationId xmlns:a16="http://schemas.microsoft.com/office/drawing/2014/main" id="{F88AC61B-893F-BEA1-33E7-78887F3127A8}"/>
              </a:ext>
            </a:extLst>
          </p:cNvPr>
          <p:cNvSpPr txBox="1"/>
          <p:nvPr/>
        </p:nvSpPr>
        <p:spPr>
          <a:xfrm>
            <a:off x="4449358" y="3876506"/>
            <a:ext cx="407742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Protect from SQL injection</a:t>
            </a:r>
            <a:endParaRPr dirty="0"/>
          </a:p>
        </p:txBody>
      </p:sp>
      <p:sp>
        <p:nvSpPr>
          <p:cNvPr id="6" name="Google Shape;562;p41">
            <a:extLst>
              <a:ext uri="{FF2B5EF4-FFF2-40B4-BE49-F238E27FC236}">
                <a16:creationId xmlns:a16="http://schemas.microsoft.com/office/drawing/2014/main" id="{F16C70DA-D645-A344-4BD7-85A0B1E787ED}"/>
              </a:ext>
            </a:extLst>
          </p:cNvPr>
          <p:cNvSpPr txBox="1"/>
          <p:nvPr/>
        </p:nvSpPr>
        <p:spPr>
          <a:xfrm>
            <a:off x="4413116" y="3081157"/>
            <a:ext cx="418224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 about  cybersecurity</a:t>
            </a:r>
            <a:endParaRPr dirty="0"/>
          </a:p>
        </p:txBody>
      </p:sp>
      <p:sp>
        <p:nvSpPr>
          <p:cNvPr id="7" name="Google Shape;557;p41">
            <a:extLst>
              <a:ext uri="{FF2B5EF4-FFF2-40B4-BE49-F238E27FC236}">
                <a16:creationId xmlns:a16="http://schemas.microsoft.com/office/drawing/2014/main" id="{F7FCFCF4-B574-A117-2B60-C62092A1D939}"/>
              </a:ext>
            </a:extLst>
          </p:cNvPr>
          <p:cNvSpPr txBox="1"/>
          <p:nvPr/>
        </p:nvSpPr>
        <p:spPr>
          <a:xfrm>
            <a:off x="2322839" y="4606974"/>
            <a:ext cx="1695995" cy="461665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dirty="0"/>
          </a:p>
        </p:txBody>
      </p:sp>
      <p:sp>
        <p:nvSpPr>
          <p:cNvPr id="8" name="Google Shape;561;p41">
            <a:extLst>
              <a:ext uri="{FF2B5EF4-FFF2-40B4-BE49-F238E27FC236}">
                <a16:creationId xmlns:a16="http://schemas.microsoft.com/office/drawing/2014/main" id="{B67FF8CA-238D-3A82-6C36-0C92AABE1E8A}"/>
              </a:ext>
            </a:extLst>
          </p:cNvPr>
          <p:cNvSpPr txBox="1"/>
          <p:nvPr/>
        </p:nvSpPr>
        <p:spPr>
          <a:xfrm>
            <a:off x="4413116" y="4622871"/>
            <a:ext cx="407742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sure passwords are encrypted</a:t>
            </a:r>
            <a:endParaRPr dirty="0"/>
          </a:p>
        </p:txBody>
      </p:sp>
      <p:sp>
        <p:nvSpPr>
          <p:cNvPr id="9" name="Google Shape;557;p41">
            <a:extLst>
              <a:ext uri="{FF2B5EF4-FFF2-40B4-BE49-F238E27FC236}">
                <a16:creationId xmlns:a16="http://schemas.microsoft.com/office/drawing/2014/main" id="{080C69F7-E630-B710-58B8-7FFB8CBC834E}"/>
              </a:ext>
            </a:extLst>
          </p:cNvPr>
          <p:cNvSpPr txBox="1"/>
          <p:nvPr/>
        </p:nvSpPr>
        <p:spPr>
          <a:xfrm>
            <a:off x="2322839" y="5533861"/>
            <a:ext cx="169599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10" name="Google Shape;561;p41">
            <a:extLst>
              <a:ext uri="{FF2B5EF4-FFF2-40B4-BE49-F238E27FC236}">
                <a16:creationId xmlns:a16="http://schemas.microsoft.com/office/drawing/2014/main" id="{64BB485F-F3B7-8192-5850-0192FB9B722A}"/>
              </a:ext>
            </a:extLst>
          </p:cNvPr>
          <p:cNvSpPr txBox="1"/>
          <p:nvPr/>
        </p:nvSpPr>
        <p:spPr>
          <a:xfrm>
            <a:off x="4413116" y="5549758"/>
            <a:ext cx="407742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security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item…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80016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" descr="DSM Digital School of Marketing - media profession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7807" y="1722783"/>
            <a:ext cx="7188730" cy="479591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2332384" y="360562"/>
            <a:ext cx="816333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is all about…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"/>
          <p:cNvSpPr txBox="1"/>
          <p:nvPr/>
        </p:nvSpPr>
        <p:spPr>
          <a:xfrm>
            <a:off x="0" y="0"/>
            <a:ext cx="1996225" cy="307777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endParaRPr/>
          </a:p>
        </p:txBody>
      </p:sp>
      <p:pic>
        <p:nvPicPr>
          <p:cNvPr id="572" name="Google Shape;57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389" y="5118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2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2"/>
          <p:cNvSpPr txBox="1"/>
          <p:nvPr/>
        </p:nvSpPr>
        <p:spPr>
          <a:xfrm>
            <a:off x="2538618" y="908031"/>
            <a:ext cx="9451563" cy="107717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 want to manage telegram folders to put my channels</a:t>
            </a:r>
            <a:endParaRPr sz="32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79" name="Google Shape;57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79899">
            <a:off x="8990555" y="2588173"/>
            <a:ext cx="2410441" cy="379885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80" name="Google Shape;580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1934368">
            <a:off x="515062" y="3636575"/>
            <a:ext cx="690562" cy="671512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2"/>
          <p:cNvSpPr txBox="1"/>
          <p:nvPr/>
        </p:nvSpPr>
        <p:spPr>
          <a:xfrm>
            <a:off x="1469493" y="3339384"/>
            <a:ext cx="688682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teams, break down this user story into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tasks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post it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sub tasks for each categories  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 descr="Image result for arduino logo"/>
          <p:cNvSpPr/>
          <p:nvPr/>
        </p:nvSpPr>
        <p:spPr>
          <a:xfrm>
            <a:off x="204431" y="18308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029863" y="195368"/>
            <a:ext cx="218493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4153">
            <a:off x="10430167" y="1742518"/>
            <a:ext cx="1213850" cy="117516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3725800" y="2286375"/>
            <a:ext cx="68325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customer and developer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think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way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515925" y="5860825"/>
            <a:ext cx="3393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in a team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 rot="-5400000">
            <a:off x="-774452" y="2165010"/>
            <a:ext cx="29674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PROJECT LIFECYCLE 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3782476" y="3066350"/>
            <a:ext cx="21270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sprint?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5489102" y="3984612"/>
            <a:ext cx="2780039" cy="589072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399777" y="5028625"/>
            <a:ext cx="5751492" cy="589072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down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story to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tasks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206547">
            <a:off x="10234104" y="4720828"/>
            <a:ext cx="583908" cy="7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 rot="-5400000">
            <a:off x="-223820" y="5417642"/>
            <a:ext cx="186621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TEAM WORK 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07305">
            <a:off x="2509419" y="2629892"/>
            <a:ext cx="1057835" cy="10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764423">
            <a:off x="8346478" y="3380188"/>
            <a:ext cx="1020827" cy="102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82824">
            <a:off x="9251540" y="4788304"/>
            <a:ext cx="770386" cy="77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5770877"/>
            <a:ext cx="837365" cy="8077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2;g1d7089cd49f_0_21">
            <a:extLst>
              <a:ext uri="{FF2B5EF4-FFF2-40B4-BE49-F238E27FC236}">
                <a16:creationId xmlns:a16="http://schemas.microsoft.com/office/drawing/2014/main" id="{2D29E273-6ACC-EF5F-098A-4C2149881A8D}"/>
              </a:ext>
            </a:extLst>
          </p:cNvPr>
          <p:cNvSpPr/>
          <p:nvPr/>
        </p:nvSpPr>
        <p:spPr>
          <a:xfrm>
            <a:off x="2028725" y="1365900"/>
            <a:ext cx="49842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are the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involved in a project?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7089cd49f_0_0" descr="Image result for arduino logo"/>
          <p:cNvSpPr/>
          <p:nvPr/>
        </p:nvSpPr>
        <p:spPr>
          <a:xfrm>
            <a:off x="204431" y="18308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d7089cd49f_0_0"/>
          <p:cNvSpPr txBox="1"/>
          <p:nvPr/>
        </p:nvSpPr>
        <p:spPr>
          <a:xfrm>
            <a:off x="5029863" y="195368"/>
            <a:ext cx="218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d7089cd49f_0_0"/>
          <p:cNvSpPr/>
          <p:nvPr/>
        </p:nvSpPr>
        <p:spPr>
          <a:xfrm>
            <a:off x="2028725" y="1365900"/>
            <a:ext cx="49842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Who are the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involved in a project?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9" name="Google Shape;149;g1d7089cd49f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4153">
            <a:off x="10430167" y="1742518"/>
            <a:ext cx="1213850" cy="1175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d7089cd49f_0_0"/>
          <p:cNvSpPr/>
          <p:nvPr/>
        </p:nvSpPr>
        <p:spPr>
          <a:xfrm>
            <a:off x="3725800" y="2286375"/>
            <a:ext cx="68325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customer and developer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think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way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51" name="Google Shape;151;g1d7089cd49f_0_0"/>
          <p:cNvSpPr/>
          <p:nvPr/>
        </p:nvSpPr>
        <p:spPr>
          <a:xfrm>
            <a:off x="2515925" y="5860825"/>
            <a:ext cx="3393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in a team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152" name="Google Shape;152;g1d7089cd49f_0_0"/>
          <p:cNvSpPr txBox="1"/>
          <p:nvPr/>
        </p:nvSpPr>
        <p:spPr>
          <a:xfrm rot="-5400000">
            <a:off x="-774467" y="2164905"/>
            <a:ext cx="296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PROJECT LIFECYCLE </a:t>
            </a:r>
            <a:endParaRPr/>
          </a:p>
        </p:txBody>
      </p:sp>
      <p:sp>
        <p:nvSpPr>
          <p:cNvPr id="153" name="Google Shape;153;g1d7089cd49f_0_0"/>
          <p:cNvSpPr/>
          <p:nvPr/>
        </p:nvSpPr>
        <p:spPr>
          <a:xfrm>
            <a:off x="3782484" y="3066345"/>
            <a:ext cx="2313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sprint?</a:t>
            </a:r>
            <a:endParaRPr/>
          </a:p>
        </p:txBody>
      </p:sp>
      <p:sp>
        <p:nvSpPr>
          <p:cNvPr id="154" name="Google Shape;154;g1d7089cd49f_0_0"/>
          <p:cNvSpPr/>
          <p:nvPr/>
        </p:nvSpPr>
        <p:spPr>
          <a:xfrm>
            <a:off x="5489102" y="3984612"/>
            <a:ext cx="27801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d7089cd49f_0_0"/>
          <p:cNvSpPr/>
          <p:nvPr/>
        </p:nvSpPr>
        <p:spPr>
          <a:xfrm>
            <a:off x="3399777" y="5028625"/>
            <a:ext cx="5751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down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story to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tasks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156" name="Google Shape;156;g1d7089cd49f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206546">
            <a:off x="10234104" y="4720828"/>
            <a:ext cx="583908" cy="7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d7089cd49f_0_0"/>
          <p:cNvSpPr txBox="1"/>
          <p:nvPr/>
        </p:nvSpPr>
        <p:spPr>
          <a:xfrm rot="-5400000">
            <a:off x="-223816" y="5417556"/>
            <a:ext cx="186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TEAM WORK </a:t>
            </a:r>
            <a:endParaRPr/>
          </a:p>
        </p:txBody>
      </p:sp>
      <p:pic>
        <p:nvPicPr>
          <p:cNvPr id="158" name="Google Shape;158;g1d7089cd49f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07305">
            <a:off x="2509419" y="2629892"/>
            <a:ext cx="1057835" cy="10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d7089cd49f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764423">
            <a:off x="8346478" y="3380188"/>
            <a:ext cx="1020827" cy="102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d7089cd49f_0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803073">
            <a:off x="7411941" y="1160948"/>
            <a:ext cx="586055" cy="60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d7089cd49f_0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214126">
            <a:off x="7858366" y="1182946"/>
            <a:ext cx="496582" cy="630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d7089cd49f_0_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582823">
            <a:off x="9251540" y="4788304"/>
            <a:ext cx="770386" cy="77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d7089cd49f_0_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96000" y="5770877"/>
            <a:ext cx="837365" cy="80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0" y="0"/>
            <a:ext cx="1996225" cy="307736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endParaRPr dirty="0"/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389" y="5118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185825" y="1369673"/>
            <a:ext cx="999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are the 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involved in a 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app project</a:t>
            </a: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?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/>
          <p:nvPr/>
        </p:nvSpPr>
        <p:spPr>
          <a:xfrm rot="5400000">
            <a:off x="8640945" y="1583234"/>
            <a:ext cx="397566" cy="364434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/>
          <p:nvPr/>
        </p:nvSpPr>
        <p:spPr>
          <a:xfrm rot="5400000">
            <a:off x="3518743" y="1726093"/>
            <a:ext cx="397566" cy="364434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2410956" y="2776791"/>
            <a:ext cx="24897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OUTSIDE THE COMPANY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7898604" y="2656365"/>
            <a:ext cx="18822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</a:t>
            </a:r>
            <a:r>
              <a:rPr lang="en-US"/>
              <a:t>COMPANY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/>
        </p:nvSpPr>
        <p:spPr>
          <a:xfrm>
            <a:off x="0" y="0"/>
            <a:ext cx="1996225" cy="30777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1383198" y="1330697"/>
            <a:ext cx="999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are the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involved in a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app project</a:t>
            </a:r>
            <a:r>
              <a:rPr lang="en-US" sz="3200" b="1">
                <a:latin typeface="Calibri"/>
                <a:ea typeface="Calibri"/>
                <a:cs typeface="Calibri"/>
                <a:sym typeface="Calibri"/>
              </a:rPr>
              <a:t>?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/>
          <p:nvPr/>
        </p:nvSpPr>
        <p:spPr>
          <a:xfrm rot="5400000">
            <a:off x="8640945" y="1583234"/>
            <a:ext cx="397566" cy="364434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/>
          <p:nvPr/>
        </p:nvSpPr>
        <p:spPr>
          <a:xfrm rot="5400000">
            <a:off x="3518743" y="1726093"/>
            <a:ext cx="397566" cy="364434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2410956" y="2776791"/>
            <a:ext cx="24897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OUTSIDE THE </a:t>
            </a:r>
            <a:r>
              <a:rPr lang="en-US"/>
              <a:t>COMPANY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7898604" y="2656365"/>
            <a:ext cx="18822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</a:t>
            </a:r>
            <a:r>
              <a:rPr lang="en-US"/>
              <a:t>COMPANY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4099086" y="5031878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2231525" y="5012396"/>
            <a:ext cx="6687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6878623" y="4954012"/>
            <a:ext cx="11240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3392" y="3885393"/>
            <a:ext cx="833145" cy="858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7663" y="3985090"/>
            <a:ext cx="705947" cy="93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14209" y="3866314"/>
            <a:ext cx="705947" cy="8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69588" y="3896063"/>
            <a:ext cx="731387" cy="96034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4099073" y="6325125"/>
            <a:ext cx="166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</a:t>
            </a:r>
            <a:r>
              <a:rPr lang="en-US" i="1">
                <a:solidFill>
                  <a:schemeClr val="dk1"/>
                </a:solidFill>
              </a:rPr>
              <a:t>s</a:t>
            </a: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project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2081496" y="6325123"/>
            <a:ext cx="14782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the project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8448270" y="4946740"/>
            <a:ext cx="13612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7981101" y="6272300"/>
            <a:ext cx="182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Builds  the project</a:t>
            </a: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5185" y="482115"/>
            <a:ext cx="608013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76953" y="3896063"/>
            <a:ext cx="731387" cy="960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640725" y="3896063"/>
            <a:ext cx="731387" cy="96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7089cd49f_0_21" descr="Image result for arduino logo"/>
          <p:cNvSpPr/>
          <p:nvPr/>
        </p:nvSpPr>
        <p:spPr>
          <a:xfrm>
            <a:off x="204431" y="18308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d7089cd49f_0_21"/>
          <p:cNvSpPr txBox="1"/>
          <p:nvPr/>
        </p:nvSpPr>
        <p:spPr>
          <a:xfrm>
            <a:off x="5029863" y="195368"/>
            <a:ext cx="218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d7089cd49f_0_21"/>
          <p:cNvSpPr/>
          <p:nvPr/>
        </p:nvSpPr>
        <p:spPr>
          <a:xfrm>
            <a:off x="2028725" y="1365900"/>
            <a:ext cx="49842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are the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involved in a project?</a:t>
            </a:r>
            <a:endParaRPr dirty="0"/>
          </a:p>
        </p:txBody>
      </p:sp>
      <p:pic>
        <p:nvPicPr>
          <p:cNvPr id="213" name="Google Shape;213;g1d7089cd49f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4153">
            <a:off x="10430167" y="1742518"/>
            <a:ext cx="1213850" cy="117516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d7089cd49f_0_21"/>
          <p:cNvSpPr/>
          <p:nvPr/>
        </p:nvSpPr>
        <p:spPr>
          <a:xfrm>
            <a:off x="3725800" y="2286375"/>
            <a:ext cx="68325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 don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’t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customer and developer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think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same way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5" name="Google Shape;215;g1d7089cd49f_0_21"/>
          <p:cNvSpPr/>
          <p:nvPr/>
        </p:nvSpPr>
        <p:spPr>
          <a:xfrm>
            <a:off x="2515925" y="5860825"/>
            <a:ext cx="3393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in a team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16" name="Google Shape;216;g1d7089cd49f_0_21"/>
          <p:cNvSpPr txBox="1"/>
          <p:nvPr/>
        </p:nvSpPr>
        <p:spPr>
          <a:xfrm rot="-5400000">
            <a:off x="-774467" y="2164905"/>
            <a:ext cx="296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PROJECT LIFECYCLE </a:t>
            </a:r>
            <a:endParaRPr/>
          </a:p>
        </p:txBody>
      </p:sp>
      <p:sp>
        <p:nvSpPr>
          <p:cNvPr id="217" name="Google Shape;217;g1d7089cd49f_0_21"/>
          <p:cNvSpPr/>
          <p:nvPr/>
        </p:nvSpPr>
        <p:spPr>
          <a:xfrm>
            <a:off x="3782484" y="3066345"/>
            <a:ext cx="2313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sprint?</a:t>
            </a:r>
            <a:endParaRPr/>
          </a:p>
        </p:txBody>
      </p:sp>
      <p:sp>
        <p:nvSpPr>
          <p:cNvPr id="218" name="Google Shape;218;g1d7089cd49f_0_21"/>
          <p:cNvSpPr/>
          <p:nvPr/>
        </p:nvSpPr>
        <p:spPr>
          <a:xfrm>
            <a:off x="5489102" y="3984612"/>
            <a:ext cx="27801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d7089cd49f_0_21"/>
          <p:cNvSpPr/>
          <p:nvPr/>
        </p:nvSpPr>
        <p:spPr>
          <a:xfrm>
            <a:off x="3399777" y="5028625"/>
            <a:ext cx="5751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down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story to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tasks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220" name="Google Shape;220;g1d7089cd49f_0_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206546">
            <a:off x="10234104" y="4720828"/>
            <a:ext cx="583908" cy="7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d7089cd49f_0_21"/>
          <p:cNvSpPr txBox="1"/>
          <p:nvPr/>
        </p:nvSpPr>
        <p:spPr>
          <a:xfrm rot="-5400000">
            <a:off x="-223816" y="5417556"/>
            <a:ext cx="186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TEAM WORK </a:t>
            </a:r>
            <a:endParaRPr/>
          </a:p>
        </p:txBody>
      </p:sp>
      <p:pic>
        <p:nvPicPr>
          <p:cNvPr id="222" name="Google Shape;222;g1d7089cd49f_0_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07305">
            <a:off x="2509419" y="2629892"/>
            <a:ext cx="1057835" cy="10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d7089cd49f_0_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764423">
            <a:off x="8346478" y="3380188"/>
            <a:ext cx="1020827" cy="102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d7089cd49f_0_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803073">
            <a:off x="7411941" y="1160948"/>
            <a:ext cx="586055" cy="60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d7089cd49f_0_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214126">
            <a:off x="7858366" y="1182946"/>
            <a:ext cx="496582" cy="630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d7089cd49f_0_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582823">
            <a:off x="9251540" y="4788304"/>
            <a:ext cx="770386" cy="77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d7089cd49f_0_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96000" y="5770877"/>
            <a:ext cx="837365" cy="80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992" y="1420408"/>
            <a:ext cx="7000015" cy="506826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 txBox="1"/>
          <p:nvPr/>
        </p:nvSpPr>
        <p:spPr>
          <a:xfrm>
            <a:off x="2026935" y="369332"/>
            <a:ext cx="84241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hard to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exactly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customer</a:t>
            </a:r>
            <a:endParaRPr/>
          </a:p>
        </p:txBody>
      </p:sp>
      <p:sp>
        <p:nvSpPr>
          <p:cNvPr id="234" name="Google Shape;234;p23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1127</Words>
  <Application>Microsoft Office PowerPoint</Application>
  <PresentationFormat>Widescreen</PresentationFormat>
  <Paragraphs>256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5</cp:revision>
  <dcterms:created xsi:type="dcterms:W3CDTF">2023-01-04T06:25:23Z</dcterms:created>
  <dcterms:modified xsi:type="dcterms:W3CDTF">2024-01-26T04:23:13Z</dcterms:modified>
</cp:coreProperties>
</file>