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302" r:id="rId13"/>
    <p:sldId id="276" r:id="rId14"/>
    <p:sldId id="277" r:id="rId15"/>
    <p:sldId id="278" r:id="rId16"/>
    <p:sldId id="303" r:id="rId17"/>
    <p:sldId id="279" r:id="rId18"/>
    <p:sldId id="280" r:id="rId19"/>
    <p:sldId id="281" r:id="rId20"/>
    <p:sldId id="300" r:id="rId21"/>
    <p:sldId id="30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DD2iEfTqBU7Gj4yYV8rZn3k3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09352-6EE7-4A08-B2CE-23FF3FD8ADF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05C114-1D76-48C7-8F1E-A7D95B97B1E4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GB" sz="2400" b="0" dirty="0">
              <a:solidFill>
                <a:schemeClr val="tx1"/>
              </a:solidFill>
            </a:rPr>
            <a:t>Constructive speech</a:t>
          </a:r>
        </a:p>
      </dgm:t>
    </dgm:pt>
    <dgm:pt modelId="{09DD7AD8-E7B3-43A2-9A79-16195FE20CD3}" type="parTrans" cxnId="{943897D3-5D3F-4740-A4AE-A37FA3641516}">
      <dgm:prSet/>
      <dgm:spPr/>
      <dgm:t>
        <a:bodyPr/>
        <a:lstStyle/>
        <a:p>
          <a:pPr algn="ctr"/>
          <a:endParaRPr lang="en-GB" sz="1200" b="0">
            <a:solidFill>
              <a:schemeClr val="tx1"/>
            </a:solidFill>
          </a:endParaRPr>
        </a:p>
      </dgm:t>
    </dgm:pt>
    <dgm:pt modelId="{20FF1ABE-9659-4B04-89B4-371F61FA7E5D}" type="sibTrans" cxnId="{943897D3-5D3F-4740-A4AE-A37FA3641516}">
      <dgm:prSet custT="1"/>
      <dgm:spPr>
        <a:solidFill>
          <a:schemeClr val="accent2">
            <a:alpha val="90000"/>
          </a:schemeClr>
        </a:solidFill>
      </dgm:spPr>
      <dgm:t>
        <a:bodyPr/>
        <a:lstStyle/>
        <a:p>
          <a:pPr algn="ctr"/>
          <a:endParaRPr lang="en-GB" sz="2400" b="0">
            <a:solidFill>
              <a:schemeClr val="tx1"/>
            </a:solidFill>
          </a:endParaRPr>
        </a:p>
      </dgm:t>
    </dgm:pt>
    <dgm:pt modelId="{3BCA4292-F697-4927-9A19-A93D35F77101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GB" sz="2400" b="0" dirty="0">
              <a:solidFill>
                <a:schemeClr val="tx1"/>
              </a:solidFill>
            </a:rPr>
            <a:t>Crossfire speech</a:t>
          </a:r>
        </a:p>
      </dgm:t>
    </dgm:pt>
    <dgm:pt modelId="{B65CD1A3-4043-4D83-9039-7B20D65DC999}" type="parTrans" cxnId="{9447FA8F-3B29-4401-8A65-A34F9926D70E}">
      <dgm:prSet/>
      <dgm:spPr/>
      <dgm:t>
        <a:bodyPr/>
        <a:lstStyle/>
        <a:p>
          <a:pPr algn="ctr"/>
          <a:endParaRPr lang="en-GB" sz="1200" b="0">
            <a:solidFill>
              <a:schemeClr val="tx1"/>
            </a:solidFill>
          </a:endParaRPr>
        </a:p>
      </dgm:t>
    </dgm:pt>
    <dgm:pt modelId="{5F78D952-2888-4608-B623-EE6A6E1189EC}" type="sibTrans" cxnId="{9447FA8F-3B29-4401-8A65-A34F9926D70E}">
      <dgm:prSet custT="1"/>
      <dgm:spPr>
        <a:solidFill>
          <a:schemeClr val="accent2">
            <a:alpha val="90000"/>
          </a:schemeClr>
        </a:solidFill>
      </dgm:spPr>
      <dgm:t>
        <a:bodyPr/>
        <a:lstStyle/>
        <a:p>
          <a:pPr algn="ctr"/>
          <a:endParaRPr lang="en-GB" sz="2400" b="0">
            <a:solidFill>
              <a:schemeClr val="tx1"/>
            </a:solidFill>
          </a:endParaRPr>
        </a:p>
      </dgm:t>
    </dgm:pt>
    <dgm:pt modelId="{E3FE7D1A-EB20-4218-A91A-CBFBF702688F}">
      <dgm:prSet phldrT="[Text]" custT="1"/>
      <dgm:spPr>
        <a:solidFill>
          <a:schemeClr val="accent2">
            <a:lumMod val="75000"/>
            <a:lumOff val="25000"/>
          </a:schemeClr>
        </a:solidFill>
      </dgm:spPr>
      <dgm:t>
        <a:bodyPr/>
        <a:lstStyle/>
        <a:p>
          <a:pPr algn="ctr"/>
          <a:r>
            <a:rPr lang="en-GB" sz="2400" b="0" dirty="0">
              <a:solidFill>
                <a:schemeClr val="tx1"/>
              </a:solidFill>
            </a:rPr>
            <a:t>Summary</a:t>
          </a:r>
        </a:p>
      </dgm:t>
    </dgm:pt>
    <dgm:pt modelId="{9A589CA5-1BBB-4479-A92E-FD6B4A178EA3}" type="parTrans" cxnId="{6565A217-D8D0-43B8-9573-B9083E886620}">
      <dgm:prSet/>
      <dgm:spPr/>
      <dgm:t>
        <a:bodyPr/>
        <a:lstStyle/>
        <a:p>
          <a:pPr algn="ctr"/>
          <a:endParaRPr lang="en-GB" sz="1200" b="0">
            <a:solidFill>
              <a:schemeClr val="tx1"/>
            </a:solidFill>
          </a:endParaRPr>
        </a:p>
      </dgm:t>
    </dgm:pt>
    <dgm:pt modelId="{8535AE9B-35F0-4468-A82B-176C0A5E0B11}" type="sibTrans" cxnId="{6565A217-D8D0-43B8-9573-B9083E886620}">
      <dgm:prSet/>
      <dgm:spPr/>
      <dgm:t>
        <a:bodyPr/>
        <a:lstStyle/>
        <a:p>
          <a:pPr algn="ctr"/>
          <a:endParaRPr lang="en-GB" sz="1200" b="0">
            <a:solidFill>
              <a:schemeClr val="tx1"/>
            </a:solidFill>
          </a:endParaRPr>
        </a:p>
      </dgm:t>
    </dgm:pt>
    <dgm:pt modelId="{E4C9F5AF-79C2-496B-8C3C-4BCB2ECB6F56}" type="pres">
      <dgm:prSet presAssocID="{4B409352-6EE7-4A08-B2CE-23FF3FD8ADFB}" presName="outerComposite" presStyleCnt="0">
        <dgm:presLayoutVars>
          <dgm:chMax val="5"/>
          <dgm:dir/>
          <dgm:resizeHandles val="exact"/>
        </dgm:presLayoutVars>
      </dgm:prSet>
      <dgm:spPr/>
    </dgm:pt>
    <dgm:pt modelId="{8417942C-AA0A-41F1-83BE-607AF3737AD6}" type="pres">
      <dgm:prSet presAssocID="{4B409352-6EE7-4A08-B2CE-23FF3FD8ADFB}" presName="dummyMaxCanvas" presStyleCnt="0">
        <dgm:presLayoutVars/>
      </dgm:prSet>
      <dgm:spPr/>
    </dgm:pt>
    <dgm:pt modelId="{E78D4CB2-7C07-420A-B718-FFFE21D29E52}" type="pres">
      <dgm:prSet presAssocID="{4B409352-6EE7-4A08-B2CE-23FF3FD8ADFB}" presName="ThreeNodes_1" presStyleLbl="node1" presStyleIdx="0" presStyleCnt="3">
        <dgm:presLayoutVars>
          <dgm:bulletEnabled val="1"/>
        </dgm:presLayoutVars>
      </dgm:prSet>
      <dgm:spPr/>
    </dgm:pt>
    <dgm:pt modelId="{95DF4E3B-D25F-43C2-9AF8-C60F2FEDD1BC}" type="pres">
      <dgm:prSet presAssocID="{4B409352-6EE7-4A08-B2CE-23FF3FD8ADFB}" presName="ThreeNodes_2" presStyleLbl="node1" presStyleIdx="1" presStyleCnt="3">
        <dgm:presLayoutVars>
          <dgm:bulletEnabled val="1"/>
        </dgm:presLayoutVars>
      </dgm:prSet>
      <dgm:spPr/>
    </dgm:pt>
    <dgm:pt modelId="{0A31F030-1EEF-450D-B555-EC3E32BD18B9}" type="pres">
      <dgm:prSet presAssocID="{4B409352-6EE7-4A08-B2CE-23FF3FD8ADFB}" presName="ThreeNodes_3" presStyleLbl="node1" presStyleIdx="2" presStyleCnt="3">
        <dgm:presLayoutVars>
          <dgm:bulletEnabled val="1"/>
        </dgm:presLayoutVars>
      </dgm:prSet>
      <dgm:spPr/>
    </dgm:pt>
    <dgm:pt modelId="{C1B048DC-B9E9-45DD-848C-B820B9D8BC9E}" type="pres">
      <dgm:prSet presAssocID="{4B409352-6EE7-4A08-B2CE-23FF3FD8ADFB}" presName="ThreeConn_1-2" presStyleLbl="fgAccFollowNode1" presStyleIdx="0" presStyleCnt="2">
        <dgm:presLayoutVars>
          <dgm:bulletEnabled val="1"/>
        </dgm:presLayoutVars>
      </dgm:prSet>
      <dgm:spPr/>
    </dgm:pt>
    <dgm:pt modelId="{E899DBF2-CA14-4956-9FD5-A60345E99927}" type="pres">
      <dgm:prSet presAssocID="{4B409352-6EE7-4A08-B2CE-23FF3FD8ADFB}" presName="ThreeConn_2-3" presStyleLbl="fgAccFollowNode1" presStyleIdx="1" presStyleCnt="2">
        <dgm:presLayoutVars>
          <dgm:bulletEnabled val="1"/>
        </dgm:presLayoutVars>
      </dgm:prSet>
      <dgm:spPr/>
    </dgm:pt>
    <dgm:pt modelId="{4BD117DA-D284-490A-B8A0-98FD5C15C204}" type="pres">
      <dgm:prSet presAssocID="{4B409352-6EE7-4A08-B2CE-23FF3FD8ADFB}" presName="ThreeNodes_1_text" presStyleLbl="node1" presStyleIdx="2" presStyleCnt="3">
        <dgm:presLayoutVars>
          <dgm:bulletEnabled val="1"/>
        </dgm:presLayoutVars>
      </dgm:prSet>
      <dgm:spPr/>
    </dgm:pt>
    <dgm:pt modelId="{8ED57675-54BE-4D2C-8DDB-CA9561341103}" type="pres">
      <dgm:prSet presAssocID="{4B409352-6EE7-4A08-B2CE-23FF3FD8ADFB}" presName="ThreeNodes_2_text" presStyleLbl="node1" presStyleIdx="2" presStyleCnt="3">
        <dgm:presLayoutVars>
          <dgm:bulletEnabled val="1"/>
        </dgm:presLayoutVars>
      </dgm:prSet>
      <dgm:spPr/>
    </dgm:pt>
    <dgm:pt modelId="{DC50F613-95D8-41EE-922C-39E2DAD0CC18}" type="pres">
      <dgm:prSet presAssocID="{4B409352-6EE7-4A08-B2CE-23FF3FD8ADF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212EC0C-B03E-47B8-982A-0E62667D575E}" type="presOf" srcId="{3BCA4292-F697-4927-9A19-A93D35F77101}" destId="{95DF4E3B-D25F-43C2-9AF8-C60F2FEDD1BC}" srcOrd="0" destOrd="0" presId="urn:microsoft.com/office/officeart/2005/8/layout/vProcess5"/>
    <dgm:cxn modelId="{6565A217-D8D0-43B8-9573-B9083E886620}" srcId="{4B409352-6EE7-4A08-B2CE-23FF3FD8ADFB}" destId="{E3FE7D1A-EB20-4218-A91A-CBFBF702688F}" srcOrd="2" destOrd="0" parTransId="{9A589CA5-1BBB-4479-A92E-FD6B4A178EA3}" sibTransId="{8535AE9B-35F0-4468-A82B-176C0A5E0B11}"/>
    <dgm:cxn modelId="{24C32330-FBA6-41AF-A3A6-B74630CFE972}" type="presOf" srcId="{8E05C114-1D76-48C7-8F1E-A7D95B97B1E4}" destId="{4BD117DA-D284-490A-B8A0-98FD5C15C204}" srcOrd="1" destOrd="0" presId="urn:microsoft.com/office/officeart/2005/8/layout/vProcess5"/>
    <dgm:cxn modelId="{A0574432-F2AD-49AE-A6CC-2F020BE2E970}" type="presOf" srcId="{20FF1ABE-9659-4B04-89B4-371F61FA7E5D}" destId="{C1B048DC-B9E9-45DD-848C-B820B9D8BC9E}" srcOrd="0" destOrd="0" presId="urn:microsoft.com/office/officeart/2005/8/layout/vProcess5"/>
    <dgm:cxn modelId="{927DB836-B488-44E5-811C-C6AF28CE2FD4}" type="presOf" srcId="{E3FE7D1A-EB20-4218-A91A-CBFBF702688F}" destId="{DC50F613-95D8-41EE-922C-39E2DAD0CC18}" srcOrd="1" destOrd="0" presId="urn:microsoft.com/office/officeart/2005/8/layout/vProcess5"/>
    <dgm:cxn modelId="{C7E4424B-640A-47EC-868A-FAF4494AE456}" type="presOf" srcId="{E3FE7D1A-EB20-4218-A91A-CBFBF702688F}" destId="{0A31F030-1EEF-450D-B555-EC3E32BD18B9}" srcOrd="0" destOrd="0" presId="urn:microsoft.com/office/officeart/2005/8/layout/vProcess5"/>
    <dgm:cxn modelId="{1488B66D-6819-479D-95E1-ECDA4842DA2E}" type="presOf" srcId="{8E05C114-1D76-48C7-8F1E-A7D95B97B1E4}" destId="{E78D4CB2-7C07-420A-B718-FFFE21D29E52}" srcOrd="0" destOrd="0" presId="urn:microsoft.com/office/officeart/2005/8/layout/vProcess5"/>
    <dgm:cxn modelId="{8B0FFE8B-CA85-4E19-A3DC-9D050478D56E}" type="presOf" srcId="{4B409352-6EE7-4A08-B2CE-23FF3FD8ADFB}" destId="{E4C9F5AF-79C2-496B-8C3C-4BCB2ECB6F56}" srcOrd="0" destOrd="0" presId="urn:microsoft.com/office/officeart/2005/8/layout/vProcess5"/>
    <dgm:cxn modelId="{9447FA8F-3B29-4401-8A65-A34F9926D70E}" srcId="{4B409352-6EE7-4A08-B2CE-23FF3FD8ADFB}" destId="{3BCA4292-F697-4927-9A19-A93D35F77101}" srcOrd="1" destOrd="0" parTransId="{B65CD1A3-4043-4D83-9039-7B20D65DC999}" sibTransId="{5F78D952-2888-4608-B623-EE6A6E1189EC}"/>
    <dgm:cxn modelId="{16089CAD-DFCC-4407-A2AB-FC7B8B0A64DD}" type="presOf" srcId="{5F78D952-2888-4608-B623-EE6A6E1189EC}" destId="{E899DBF2-CA14-4956-9FD5-A60345E99927}" srcOrd="0" destOrd="0" presId="urn:microsoft.com/office/officeart/2005/8/layout/vProcess5"/>
    <dgm:cxn modelId="{943897D3-5D3F-4740-A4AE-A37FA3641516}" srcId="{4B409352-6EE7-4A08-B2CE-23FF3FD8ADFB}" destId="{8E05C114-1D76-48C7-8F1E-A7D95B97B1E4}" srcOrd="0" destOrd="0" parTransId="{09DD7AD8-E7B3-43A2-9A79-16195FE20CD3}" sibTransId="{20FF1ABE-9659-4B04-89B4-371F61FA7E5D}"/>
    <dgm:cxn modelId="{1507CFEC-7561-441A-8EA3-4F2B377D54E4}" type="presOf" srcId="{3BCA4292-F697-4927-9A19-A93D35F77101}" destId="{8ED57675-54BE-4D2C-8DDB-CA9561341103}" srcOrd="1" destOrd="0" presId="urn:microsoft.com/office/officeart/2005/8/layout/vProcess5"/>
    <dgm:cxn modelId="{A22FCF91-DDBC-4C78-AEE5-452EA84E1C3B}" type="presParOf" srcId="{E4C9F5AF-79C2-496B-8C3C-4BCB2ECB6F56}" destId="{8417942C-AA0A-41F1-83BE-607AF3737AD6}" srcOrd="0" destOrd="0" presId="urn:microsoft.com/office/officeart/2005/8/layout/vProcess5"/>
    <dgm:cxn modelId="{54E46634-BFD2-43A5-93F9-2C7F50142E55}" type="presParOf" srcId="{E4C9F5AF-79C2-496B-8C3C-4BCB2ECB6F56}" destId="{E78D4CB2-7C07-420A-B718-FFFE21D29E52}" srcOrd="1" destOrd="0" presId="urn:microsoft.com/office/officeart/2005/8/layout/vProcess5"/>
    <dgm:cxn modelId="{0EF10BBB-143A-4B94-B3C3-C9D6CB31437C}" type="presParOf" srcId="{E4C9F5AF-79C2-496B-8C3C-4BCB2ECB6F56}" destId="{95DF4E3B-D25F-43C2-9AF8-C60F2FEDD1BC}" srcOrd="2" destOrd="0" presId="urn:microsoft.com/office/officeart/2005/8/layout/vProcess5"/>
    <dgm:cxn modelId="{95DC2B29-A7D5-4029-AF8D-DFE3B5D45C91}" type="presParOf" srcId="{E4C9F5AF-79C2-496B-8C3C-4BCB2ECB6F56}" destId="{0A31F030-1EEF-450D-B555-EC3E32BD18B9}" srcOrd="3" destOrd="0" presId="urn:microsoft.com/office/officeart/2005/8/layout/vProcess5"/>
    <dgm:cxn modelId="{21E00EA8-FB25-4A95-9465-A1F3D8F03AC6}" type="presParOf" srcId="{E4C9F5AF-79C2-496B-8C3C-4BCB2ECB6F56}" destId="{C1B048DC-B9E9-45DD-848C-B820B9D8BC9E}" srcOrd="4" destOrd="0" presId="urn:microsoft.com/office/officeart/2005/8/layout/vProcess5"/>
    <dgm:cxn modelId="{909FB7BD-C9FF-428D-9526-C2BC09AB3C6E}" type="presParOf" srcId="{E4C9F5AF-79C2-496B-8C3C-4BCB2ECB6F56}" destId="{E899DBF2-CA14-4956-9FD5-A60345E99927}" srcOrd="5" destOrd="0" presId="urn:microsoft.com/office/officeart/2005/8/layout/vProcess5"/>
    <dgm:cxn modelId="{C0727A22-6C7C-48BF-BFCC-97FC830753D9}" type="presParOf" srcId="{E4C9F5AF-79C2-496B-8C3C-4BCB2ECB6F56}" destId="{4BD117DA-D284-490A-B8A0-98FD5C15C204}" srcOrd="6" destOrd="0" presId="urn:microsoft.com/office/officeart/2005/8/layout/vProcess5"/>
    <dgm:cxn modelId="{331E9E99-710C-47BA-9FC7-F58DD69ADC76}" type="presParOf" srcId="{E4C9F5AF-79C2-496B-8C3C-4BCB2ECB6F56}" destId="{8ED57675-54BE-4D2C-8DDB-CA9561341103}" srcOrd="7" destOrd="0" presId="urn:microsoft.com/office/officeart/2005/8/layout/vProcess5"/>
    <dgm:cxn modelId="{C94FF3EB-D1BC-4AD6-9248-0288D85D9E82}" type="presParOf" srcId="{E4C9F5AF-79C2-496B-8C3C-4BCB2ECB6F56}" destId="{DC50F613-95D8-41EE-922C-39E2DAD0CC18}" srcOrd="8" destOrd="0" presId="urn:microsoft.com/office/officeart/2005/8/layout/vProcess5"/>
  </dgm:cxnLst>
  <dgm:bg/>
  <dgm:whole>
    <a:ln>
      <a:solidFill>
        <a:schemeClr val="accent5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D4CB2-7C07-420A-B718-FFFE21D29E52}">
      <dsp:nvSpPr>
        <dsp:cNvPr id="0" name=""/>
        <dsp:cNvSpPr/>
      </dsp:nvSpPr>
      <dsp:spPr>
        <a:xfrm>
          <a:off x="0" y="0"/>
          <a:ext cx="5432044" cy="109657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solidFill>
                <a:schemeClr val="tx1"/>
              </a:solidFill>
            </a:rPr>
            <a:t>Constructive speech</a:t>
          </a:r>
        </a:p>
      </dsp:txBody>
      <dsp:txXfrm>
        <a:off x="32117" y="32117"/>
        <a:ext cx="4248759" cy="1032337"/>
      </dsp:txXfrm>
    </dsp:sp>
    <dsp:sp modelId="{95DF4E3B-D25F-43C2-9AF8-C60F2FEDD1BC}">
      <dsp:nvSpPr>
        <dsp:cNvPr id="0" name=""/>
        <dsp:cNvSpPr/>
      </dsp:nvSpPr>
      <dsp:spPr>
        <a:xfrm>
          <a:off x="479297" y="1279332"/>
          <a:ext cx="5432044" cy="109657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solidFill>
                <a:schemeClr val="tx1"/>
              </a:solidFill>
            </a:rPr>
            <a:t>Crossfire speech</a:t>
          </a:r>
        </a:p>
      </dsp:txBody>
      <dsp:txXfrm>
        <a:off x="511414" y="1311449"/>
        <a:ext cx="4175740" cy="1032337"/>
      </dsp:txXfrm>
    </dsp:sp>
    <dsp:sp modelId="{0A31F030-1EEF-450D-B555-EC3E32BD18B9}">
      <dsp:nvSpPr>
        <dsp:cNvPr id="0" name=""/>
        <dsp:cNvSpPr/>
      </dsp:nvSpPr>
      <dsp:spPr>
        <a:xfrm>
          <a:off x="958595" y="2558665"/>
          <a:ext cx="5432044" cy="109657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solidFill>
                <a:schemeClr val="tx1"/>
              </a:solidFill>
            </a:rPr>
            <a:t>Summary</a:t>
          </a:r>
        </a:p>
      </dsp:txBody>
      <dsp:txXfrm>
        <a:off x="990712" y="2590782"/>
        <a:ext cx="4175740" cy="1032337"/>
      </dsp:txXfrm>
    </dsp:sp>
    <dsp:sp modelId="{C1B048DC-B9E9-45DD-848C-B820B9D8BC9E}">
      <dsp:nvSpPr>
        <dsp:cNvPr id="0" name=""/>
        <dsp:cNvSpPr/>
      </dsp:nvSpPr>
      <dsp:spPr>
        <a:xfrm>
          <a:off x="4719272" y="831566"/>
          <a:ext cx="712771" cy="7127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b="0" kern="1200">
            <a:solidFill>
              <a:schemeClr val="tx1"/>
            </a:solidFill>
          </a:endParaRPr>
        </a:p>
      </dsp:txBody>
      <dsp:txXfrm>
        <a:off x="4879645" y="831566"/>
        <a:ext cx="392025" cy="536360"/>
      </dsp:txXfrm>
    </dsp:sp>
    <dsp:sp modelId="{E899DBF2-CA14-4956-9FD5-A60345E99927}">
      <dsp:nvSpPr>
        <dsp:cNvPr id="0" name=""/>
        <dsp:cNvSpPr/>
      </dsp:nvSpPr>
      <dsp:spPr>
        <a:xfrm>
          <a:off x="5198570" y="2103588"/>
          <a:ext cx="712771" cy="7127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b="0" kern="1200">
            <a:solidFill>
              <a:schemeClr val="tx1"/>
            </a:solidFill>
          </a:endParaRPr>
        </a:p>
      </dsp:txBody>
      <dsp:txXfrm>
        <a:off x="5358943" y="2103588"/>
        <a:ext cx="392025" cy="536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77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92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307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01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10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34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055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477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693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131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69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046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32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206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41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017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0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262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927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83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21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22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2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84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75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36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25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" name="Google Shape;10;p9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9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9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5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5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 txBox="1">
            <a:spLocks noGrp="1"/>
          </p:cNvSpPr>
          <p:nvPr>
            <p:ph type="title"/>
          </p:nvPr>
        </p:nvSpPr>
        <p:spPr>
          <a:xfrm>
            <a:off x="3679350" y="3891280"/>
            <a:ext cx="5341800" cy="8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Debate </a:t>
            </a:r>
            <a:endParaRPr dirty="0"/>
          </a:p>
        </p:txBody>
      </p:sp>
      <p:sp>
        <p:nvSpPr>
          <p:cNvPr id="272" name="Google Shape;272;p1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Module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1018140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English language using only</a:t>
            </a:r>
            <a:endParaRPr lang="en-GB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rules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910715"/>
            <a:ext cx="5740400" cy="28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9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95470771"/>
              </p:ext>
            </p:extLst>
          </p:nvPr>
        </p:nvGraphicFramePr>
        <p:xfrm>
          <a:off x="1376680" y="1118938"/>
          <a:ext cx="6390640" cy="36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328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170" y="1869440"/>
            <a:ext cx="7886700" cy="130048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Constructive speech </a:t>
            </a:r>
            <a:r>
              <a:rPr lang="en-US" b="0" dirty="0">
                <a:solidFill>
                  <a:schemeClr val="tx1"/>
                </a:solidFill>
              </a:rPr>
              <a:t>is a speech that presents a debater’s basic arguments for or against a resolution; new arguments are allowed.</a:t>
            </a:r>
            <a:br>
              <a:rPr lang="en-GB" b="0" dirty="0">
                <a:solidFill>
                  <a:schemeClr val="tx1"/>
                </a:solidFill>
              </a:rPr>
            </a:br>
            <a:endParaRPr lang="en-GB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2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1810620"/>
            <a:ext cx="7886700" cy="3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First Proposition Constructive (2mns)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The speaker makes a case for a topic of argument for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debate by providing proof for the topic with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two or three major points.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3600" i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First Opposition Constructive (2mns)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This speaker refutes or rebuts the first proposition’s major points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by providing proof and makes several arguments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against the proposition team.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14255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28650" y="921129"/>
            <a:ext cx="388112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Constructive speech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14" y="3144955"/>
            <a:ext cx="416371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49" y="1525504"/>
            <a:ext cx="7886700" cy="343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Second Proposition Constructive (2mns)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This speaker comes to refute or rebut the arguments made by first opposition by providing reasons or proofs to against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the argument and gives new ideas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to support the topic.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4000" i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Second Opposition Constructive (2mns)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GB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This speaker comes to refute or rebut the second proposition’s ideas by providing reasons or proofs to against the proposition’s ideas and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gives new arguments to against the proposition team.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14255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650" y="799209"/>
            <a:ext cx="388112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Constructive speech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14" y="3144955"/>
            <a:ext cx="416371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1617580"/>
            <a:ext cx="7886700" cy="333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Third Proposition Constructive (2mns)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This speaker comes to refute or rebut the arguments made by second opposition by providing reasons or proofs to against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the argument and gives new ideas to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against the opposition team.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GB" sz="3600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Third Opposition Constructive (2mns)</a:t>
            </a:r>
            <a:endParaRPr lang="en-GB" sz="2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This speaker comes to refute or rebut the ideas of third proposition by providing reasons or proofs to against the proposition’s ideas and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gives new arguments to against the proposition team.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14255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" y="845999"/>
            <a:ext cx="388112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Constructive speech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14" y="3114475"/>
            <a:ext cx="416371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9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8490" y="1859598"/>
            <a:ext cx="7886700" cy="16964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Crossfire speech</a:t>
            </a:r>
            <a:r>
              <a:rPr lang="en-US" b="0" dirty="0">
                <a:solidFill>
                  <a:schemeClr val="tx1"/>
                </a:solidFill>
              </a:rPr>
              <a:t> is a speech which both teams are allowed to question each other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in a period of time limit.</a:t>
            </a:r>
            <a:br>
              <a:rPr lang="en-GB" b="0" dirty="0">
                <a:solidFill>
                  <a:schemeClr val="tx1"/>
                </a:solidFill>
              </a:rPr>
            </a:br>
            <a:endParaRPr lang="en-GB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6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1771650"/>
            <a:ext cx="7886700" cy="305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Opposition Crossfire Side (5mns)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In this stage, the Opposition side asks questions to the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Proposition side depending on the time given 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The questions can be probe questions.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4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Proposition Crossfire Side (5mns)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After providing the answers to the Opposition side, the Proposition side also asks probe questions back to the Opposition side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depending on the time given too.</a:t>
            </a:r>
            <a:endParaRPr lang="en-GB" sz="2000" i="1" dirty="0"/>
          </a:p>
          <a:p>
            <a:pPr marL="0" indent="0" algn="ctr">
              <a:spcBef>
                <a:spcPts val="0"/>
              </a:spcBef>
              <a:buNone/>
            </a:pP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50" y="102272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Crossfire speech</a:t>
            </a:r>
          </a:p>
        </p:txBody>
      </p:sp>
    </p:spTree>
    <p:extLst>
      <p:ext uri="{BB962C8B-B14F-4D97-AF65-F5344CB8AC3E}">
        <p14:creationId xmlns:p14="http://schemas.microsoft.com/office/powerpoint/2010/main" val="411239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2682240"/>
            <a:ext cx="788670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There is no time limited for each speaker, but each side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has 5 minutes to ask questions and answers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until the time is up.</a:t>
            </a:r>
            <a:endParaRPr lang="en-GB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650" y="153072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Crossfire speech</a:t>
            </a:r>
          </a:p>
        </p:txBody>
      </p:sp>
    </p:spTree>
    <p:extLst>
      <p:ext uri="{BB962C8B-B14F-4D97-AF65-F5344CB8AC3E}">
        <p14:creationId xmlns:p14="http://schemas.microsoft.com/office/powerpoint/2010/main" val="392276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2682240"/>
            <a:ext cx="788670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You can ask many questions as you can in order to be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clear with the information that the other side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gave to you. </a:t>
            </a:r>
            <a:endParaRPr lang="en-GB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8650" y="153072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Crossfire speech</a:t>
            </a:r>
          </a:p>
        </p:txBody>
      </p:sp>
    </p:spTree>
    <p:extLst>
      <p:ext uri="{BB962C8B-B14F-4D97-AF65-F5344CB8AC3E}">
        <p14:creationId xmlns:p14="http://schemas.microsoft.com/office/powerpoint/2010/main" val="38734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 rot="-5400000">
            <a:off x="-1289550" y="2481198"/>
            <a:ext cx="4555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Debate</a:t>
            </a:r>
            <a:endParaRPr sz="30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0" name="Google Shape;280;p2"/>
          <p:cNvSpPr txBox="1"/>
          <p:nvPr/>
        </p:nvSpPr>
        <p:spPr>
          <a:xfrm>
            <a:off x="2541679" y="894164"/>
            <a:ext cx="5928600" cy="390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2000"/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Debate rules</a:t>
            </a:r>
          </a:p>
          <a:p>
            <a:pPr marL="4445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2000"/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Debate format</a:t>
            </a:r>
          </a:p>
          <a:p>
            <a:pPr marL="4445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2000"/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tx1"/>
                </a:solidFill>
              </a:rPr>
              <a:t>Debate marking criteria 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3007360"/>
            <a:ext cx="788670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Each speaker must take note during each constructive speech in order to be easy to have questions to ask other side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in the crossfire stage.</a:t>
            </a:r>
            <a:endParaRPr lang="en-GB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50" y="169328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Crossfire speech</a:t>
            </a:r>
          </a:p>
        </p:txBody>
      </p:sp>
    </p:spTree>
    <p:extLst>
      <p:ext uri="{BB962C8B-B14F-4D97-AF65-F5344CB8AC3E}">
        <p14:creationId xmlns:p14="http://schemas.microsoft.com/office/powerpoint/2010/main" val="276060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3007360"/>
            <a:ext cx="7886700" cy="110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Each member can help each other to provide the answers.</a:t>
            </a:r>
            <a:endParaRPr lang="en-GB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28650" y="169328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Crossfire speech</a:t>
            </a:r>
          </a:p>
        </p:txBody>
      </p:sp>
    </p:spTree>
    <p:extLst>
      <p:ext uri="{BB962C8B-B14F-4D97-AF65-F5344CB8AC3E}">
        <p14:creationId xmlns:p14="http://schemas.microsoft.com/office/powerpoint/2010/main" val="369198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2976880"/>
            <a:ext cx="7886700" cy="98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One speaker of the proposition team comes to summarize all their ideas which support the topic. (2mns)</a:t>
            </a: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1150" y="162724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3542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3180080"/>
            <a:ext cx="7886700" cy="98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One speaker of the opposition team comes to summarize their ideas which disagree with the topic. (2mns)</a:t>
            </a:r>
            <a:endParaRPr lang="en-GB" sz="24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8650" y="1805049"/>
            <a:ext cx="2917190" cy="511431"/>
          </a:xfrm>
          <a:prstGeom prst="roundRect">
            <a:avLst/>
          </a:prstGeom>
          <a:solidFill>
            <a:schemeClr val="accent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8032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1272140"/>
            <a:ext cx="7886700" cy="236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725" indent="-342900"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Delivery </a:t>
            </a:r>
          </a:p>
          <a:p>
            <a:pPr marL="720725" indent="-342900"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Content </a:t>
            </a:r>
          </a:p>
          <a:p>
            <a:pPr marL="720725" indent="-342900"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Teamwork</a:t>
            </a:r>
          </a:p>
          <a:p>
            <a:pPr marL="720725" indent="-342900">
              <a:lnSpc>
                <a:spcPct val="150000"/>
              </a:lnSpc>
              <a:spcBef>
                <a:spcPts val="0"/>
              </a:spcBef>
            </a:pPr>
            <a:r>
              <a:rPr lang="en-GB" sz="2400" dirty="0"/>
              <a:t>Best interpellator </a:t>
            </a: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Debate marking criteria </a:t>
            </a:r>
            <a:br>
              <a:rPr lang="en-GB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5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995680"/>
            <a:ext cx="7886700" cy="37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/>
              <a:t>Delivery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/>
          </a:p>
          <a:p>
            <a:pPr lvl="0"/>
            <a:r>
              <a:rPr lang="en-US" sz="2400" dirty="0"/>
              <a:t>The speaker must be confident while presenting the speech.</a:t>
            </a:r>
            <a:endParaRPr lang="en-GB" sz="2400" dirty="0"/>
          </a:p>
          <a:p>
            <a:pPr lvl="0"/>
            <a:r>
              <a:rPr lang="en-US" sz="2400" dirty="0"/>
              <a:t>The speech of the debater must be clear and well-organized.</a:t>
            </a:r>
            <a:endParaRPr lang="en-GB" sz="2400" dirty="0"/>
          </a:p>
          <a:p>
            <a:pPr lvl="0"/>
            <a:r>
              <a:rPr lang="en-US" sz="2400" dirty="0"/>
              <a:t>Delivery must be dynamic and create interest towards the audience.</a:t>
            </a:r>
            <a:endParaRPr lang="en-GB" sz="2400" dirty="0"/>
          </a:p>
          <a:p>
            <a:pPr marL="0" indent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marking criteria </a:t>
            </a:r>
            <a:br>
              <a:rPr lang="en-GB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995680"/>
            <a:ext cx="7886700" cy="37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/>
              <a:t>Content </a:t>
            </a:r>
          </a:p>
          <a:p>
            <a:pPr lvl="0"/>
            <a:r>
              <a:rPr lang="en-US" sz="2400" dirty="0"/>
              <a:t>The argument must be direct to the point. </a:t>
            </a:r>
            <a:endParaRPr lang="en-GB" sz="2400" dirty="0"/>
          </a:p>
          <a:p>
            <a:pPr lvl="0"/>
            <a:r>
              <a:rPr lang="en-US" sz="2400" dirty="0"/>
              <a:t>Have a good understanding of the topic and can give detail explanation of the points in the speech.</a:t>
            </a:r>
            <a:endParaRPr lang="en-GB" sz="2400" dirty="0"/>
          </a:p>
          <a:p>
            <a:pPr lvl="0"/>
            <a:r>
              <a:rPr lang="en-US" sz="2400" dirty="0"/>
              <a:t>There must be references included.</a:t>
            </a:r>
            <a:endParaRPr lang="en-GB" sz="2400" dirty="0"/>
          </a:p>
          <a:p>
            <a:pPr lvl="0"/>
            <a:r>
              <a:rPr lang="en-US" sz="2400" dirty="0"/>
              <a:t>The speaker must summarize the points of the whole with excellent delivery.</a:t>
            </a:r>
            <a:endParaRPr lang="en-GB" sz="2400" dirty="0"/>
          </a:p>
          <a:p>
            <a:pPr lvl="0"/>
            <a:r>
              <a:rPr lang="en-US" sz="2400" dirty="0"/>
              <a:t>There should be strong reasons for the arguments presented.</a:t>
            </a:r>
            <a:endParaRPr lang="en-GB"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marking criteria </a:t>
            </a:r>
            <a:br>
              <a:rPr lang="en-GB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7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1272140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/>
              <a:t>Teamwork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600" b="1" dirty="0"/>
          </a:p>
          <a:p>
            <a:pPr lvl="0"/>
            <a:r>
              <a:rPr lang="en-US" sz="2400" dirty="0"/>
              <a:t>The ability to help other members during the interpellation</a:t>
            </a:r>
            <a:endParaRPr lang="en-GB" sz="2400" dirty="0"/>
          </a:p>
          <a:p>
            <a:pPr lvl="0"/>
            <a:r>
              <a:rPr lang="en-US" sz="2400" dirty="0"/>
              <a:t>The team is well-prepared.</a:t>
            </a:r>
            <a:endParaRPr lang="en-GB" sz="2400" dirty="0"/>
          </a:p>
          <a:p>
            <a:pPr marL="0" indent="0"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marking criteria </a:t>
            </a:r>
            <a:br>
              <a:rPr lang="en-GB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0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41150" y="1272140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/>
              <a:t>Best interpellator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600" b="1" dirty="0"/>
          </a:p>
          <a:p>
            <a:pPr lvl="0"/>
            <a:r>
              <a:rPr lang="en-US" sz="2400" dirty="0"/>
              <a:t>The speaker can answer question of the opponent in a clear and direct manner.</a:t>
            </a:r>
            <a:endParaRPr lang="en-GB" sz="2400" dirty="0"/>
          </a:p>
          <a:p>
            <a:pPr lvl="0"/>
            <a:r>
              <a:rPr lang="en-US" sz="2400" dirty="0"/>
              <a:t>The speaker can explain the difficult points and give strong reasons for each point.	</a:t>
            </a:r>
            <a:endParaRPr lang="en-GB" sz="2400" dirty="0"/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marking criteria </a:t>
            </a:r>
            <a:br>
              <a:rPr lang="en-GB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83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4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40" name="Google Shape;340;p4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41" name="Google Shape;341;p4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-FR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/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42" name="Google Shape;342;p4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43" name="Google Shape;343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344" name="Google Shape;344;p4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5" name="Google Shape;345;p4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fr-FR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46" name="Google Shape;346;p4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7" name="Google Shape;347;p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4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580190" y="499980"/>
            <a:ext cx="7886700" cy="11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/>
              <a:t>Debate</a:t>
            </a:r>
            <a:r>
              <a:rPr lang="en-US" sz="2400" dirty="0"/>
              <a:t> is a formal contest of argumentation in which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two opposing teams defend and attack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a given proposition.</a:t>
            </a:r>
            <a:endParaRPr lang="en-GB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60" y="1868452"/>
            <a:ext cx="5344160" cy="29689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559870" y="398380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The team that supports the resolution in the debate is referred to as the </a:t>
            </a:r>
            <a:r>
              <a:rPr lang="en-US" sz="2400" b="1" dirty="0"/>
              <a:t>Proposition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79" y="1432560"/>
            <a:ext cx="5671882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0830" y="408540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The team that negates the resolution is referred to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/>
              <a:t>as the </a:t>
            </a:r>
            <a:r>
              <a:rPr lang="en-US" sz="2400" b="1" dirty="0"/>
              <a:t>Opposition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20" y="1479867"/>
            <a:ext cx="6725919" cy="33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832475"/>
            <a:ext cx="7886700" cy="104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ctr">
              <a:buNone/>
            </a:pPr>
            <a:r>
              <a:rPr lang="en-US" dirty="0"/>
              <a:t>Shouting and using foul words are prohibited.</a:t>
            </a:r>
            <a:endParaRPr lang="en-GB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Debate rules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11754"/>
          <a:stretch/>
        </p:blipFill>
        <p:spPr>
          <a:xfrm>
            <a:off x="2296160" y="1818640"/>
            <a:ext cx="4307840" cy="30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890649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No pointing of fingers or other unethical gestures</a:t>
            </a:r>
            <a:endParaRPr lang="en-GB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rules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1506660"/>
            <a:ext cx="6197599" cy="35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846578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Audiences are listeners. They cannot say anything during the argument. </a:t>
            </a:r>
            <a:endParaRPr lang="en-GB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rules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8691" r="6939" b="3803"/>
          <a:stretch/>
        </p:blipFill>
        <p:spPr>
          <a:xfrm>
            <a:off x="1087120" y="1859280"/>
            <a:ext cx="66243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7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"/>
          <p:cNvSpPr txBox="1">
            <a:spLocks noGrp="1"/>
          </p:cNvSpPr>
          <p:nvPr>
            <p:ph type="body" idx="1"/>
          </p:nvPr>
        </p:nvSpPr>
        <p:spPr>
          <a:xfrm>
            <a:off x="628650" y="890649"/>
            <a:ext cx="7886700" cy="351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No side conversations during the argument. </a:t>
            </a:r>
            <a:endParaRPr lang="en-GB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GB" dirty="0">
                <a:solidFill>
                  <a:schemeClr val="tx1"/>
                </a:solidFill>
              </a:rPr>
              <a:t>Debate rules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6" t="8252" r="8587" b="9156"/>
          <a:stretch/>
        </p:blipFill>
        <p:spPr>
          <a:xfrm>
            <a:off x="1605280" y="1391920"/>
            <a:ext cx="5750560" cy="36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8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773</Words>
  <Application>Microsoft Office PowerPoint</Application>
  <PresentationFormat>On-screen Show (16:9)</PresentationFormat>
  <Paragraphs>129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Verdana</vt:lpstr>
      <vt:lpstr>Wingdings</vt:lpstr>
      <vt:lpstr>Simple Light</vt:lpstr>
      <vt:lpstr>Debate </vt:lpstr>
      <vt:lpstr>PowerPoint Presentation</vt:lpstr>
      <vt:lpstr>PowerPoint Presentation</vt:lpstr>
      <vt:lpstr>PowerPoint Presentation</vt:lpstr>
      <vt:lpstr>PowerPoint Presentation</vt:lpstr>
      <vt:lpstr>Debate rules </vt:lpstr>
      <vt:lpstr>Debate rules </vt:lpstr>
      <vt:lpstr>Debate rules </vt:lpstr>
      <vt:lpstr>Debate rules </vt:lpstr>
      <vt:lpstr>Debate rules </vt:lpstr>
      <vt:lpstr>Debate format</vt:lpstr>
      <vt:lpstr>Constructive speech is a speech that presents a debater’s basic arguments for or against a resolution; new arguments are allowed. </vt:lpstr>
      <vt:lpstr>Debate format</vt:lpstr>
      <vt:lpstr>Debate format</vt:lpstr>
      <vt:lpstr>Debate format</vt:lpstr>
      <vt:lpstr>Crossfire speech is a speech which both teams are allowed to question each other  in a period of time limit. </vt:lpstr>
      <vt:lpstr>Debate format</vt:lpstr>
      <vt:lpstr>Debate format</vt:lpstr>
      <vt:lpstr>Debate format</vt:lpstr>
      <vt:lpstr>Debate format</vt:lpstr>
      <vt:lpstr>Debate format</vt:lpstr>
      <vt:lpstr>Debate format</vt:lpstr>
      <vt:lpstr>Debate format</vt:lpstr>
      <vt:lpstr>Debate marking criteria  </vt:lpstr>
      <vt:lpstr>Debate marking criteria  </vt:lpstr>
      <vt:lpstr>Debate marking criteria  </vt:lpstr>
      <vt:lpstr>Debate marking criteria  </vt:lpstr>
      <vt:lpstr>Debate marking criteria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 2.0 New curriculum proposal  for Class 2021</dc:title>
  <dc:creator>ITadmin</dc:creator>
  <cp:lastModifiedBy>Sokhom HEAN</cp:lastModifiedBy>
  <cp:revision>43</cp:revision>
  <dcterms:modified xsi:type="dcterms:W3CDTF">2023-05-26T01:43:56Z</dcterms:modified>
</cp:coreProperties>
</file>