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7" r:id="rId2"/>
    <p:sldId id="257" r:id="rId3"/>
    <p:sldId id="327" r:id="rId4"/>
    <p:sldId id="326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FF0066"/>
    <a:srgbClr val="CC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88743" autoAdjust="0"/>
  </p:normalViewPr>
  <p:slideViewPr>
    <p:cSldViewPr snapToGrid="0">
      <p:cViewPr varScale="1">
        <p:scale>
          <a:sx n="64" d="100"/>
          <a:sy n="64" d="100"/>
        </p:scale>
        <p:origin x="105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D0967-9BA1-4DC5-926D-1DD6A4A3214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C25CA-FF6E-4009-8D2F-8D3D97E6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9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6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E041-8BFA-41AF-B190-95AC9C995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10938-FAD4-4CC8-AB6C-BE529F45E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7763-BB2D-4A45-97B3-A159C577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F951-66F5-4C9B-B3CD-5CD98360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3B04C-55AA-431B-B8B8-B692F726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1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95C6-C874-4009-8AC1-A4B06CD4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8D8CA-285F-46C3-B741-E00547AC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11B3-3A03-4420-82DA-8C6A4DC3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0092-7469-41D6-BFC9-AF857C4D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80AD-139D-4DB7-948D-546FD60F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6AC98-4B46-4A1D-9886-053766DC5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4F6A6-0B18-49FC-B499-E7DB0EB3E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DB708-CA54-4F47-BA01-2A56E06F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40E-8228-4BDE-8667-E145D604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A97B-F1A3-48BE-A8DF-D02AA2A5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A601-A55D-442C-99E2-E46D49DA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3090-ED73-463F-9005-A9A1F4AB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8533-E447-48C2-8888-B684137B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1FFD-ADD6-4C31-BD43-03ABB22E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C022-A0EC-4C3D-B890-2DFE92AB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C41D-4DBB-4270-A894-6E440F2D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42B7-11A1-4467-958F-33A5EA718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6B52-DF91-4931-A64C-886A4C1B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A8CC-135C-4B20-825D-8397C1A3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A314-591C-462A-9163-3A18C51A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64AE-2D3B-464E-BFEF-43229B9A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737B-7A42-4D0D-9AC6-FA5124473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9A506-8D50-41DE-9773-6C7ECC4A3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32BC7-5213-4578-B72A-027C0288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65A20-1D0C-4FE4-8546-628AC83E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661F-A1B9-46E4-B5EE-6B9E3B2E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8E69-583D-424E-A11E-F1CB01F7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0294F-5B28-4F08-8800-E3F36FC8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C6A2D-F06D-4651-A5FF-F1875FA7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9AC3A-325A-4C34-BACF-E5469CC9F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50C2A-70C4-453F-BB3B-6688DE668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AD2F8-C1D4-4C60-8A2B-5F419E6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55FD1-B8A5-427F-8591-FB4C227E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1211D-715D-4DCC-952E-C156636A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263-E130-4E49-953C-990DBAB2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88C2B-B362-41E6-A1C4-CCACBBA1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43710-4134-4749-B072-8328ED48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769B-1A87-49A9-9A38-55667E28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CC4E4-B9F1-4FE1-B973-C019C71D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BFE46-559B-4D1E-ABF4-2D8B1994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DC9F6-E48D-41A0-A0E4-A219E31B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E38D-4EB8-4961-BC91-D0C9F2A5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C798-DC80-44E6-97D3-7B21EB03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D44AC-5787-420A-9368-82BF43E9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1EACB-96E0-4576-8BED-8A51A173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E32C8-4571-4183-A232-4F8E249A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F857-CC39-42AE-9AD8-CBED0EF7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518A-4616-4664-96BD-FB8F988F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83C06-5A77-4D67-A408-1DCD2FF0C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3BD7E-47BF-4C96-8D65-6D2ABD39F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C93D-FB4E-4125-818B-7FC0990D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0841F-7D8A-4D03-8A25-05E2ED15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98845-9D4C-480F-B838-C3198903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0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CB572-91C5-476C-ADDE-C39A564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62C8B-C0A2-4469-9A87-4B26C4BA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79FB-6916-4FD3-BA30-882F4C77A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00EF-7958-49DB-BB2F-E478D5C84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F238-B1E0-422C-BB9C-3BF5F2B5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obmtKP0fAE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F4B4A-79AF-4FAD-955B-07B40572EAB5}"/>
              </a:ext>
            </a:extLst>
          </p:cNvPr>
          <p:cNvSpPr/>
          <p:nvPr/>
        </p:nvSpPr>
        <p:spPr>
          <a:xfrm>
            <a:off x="-109913" y="-64655"/>
            <a:ext cx="12598400" cy="711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B89D8-A875-4D25-930E-34EC37EEF636}"/>
              </a:ext>
            </a:extLst>
          </p:cNvPr>
          <p:cNvSpPr txBox="1"/>
          <p:nvPr/>
        </p:nvSpPr>
        <p:spPr>
          <a:xfrm>
            <a:off x="1181717" y="2429516"/>
            <a:ext cx="9570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Key factors of successful presentations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1717" y="2006674"/>
            <a:ext cx="9792929" cy="2969342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46924" y="2293489"/>
            <a:ext cx="10019312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criteria of the communication strategy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Adapt your communication strategy accordingly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Differentiate IT and non-IT audience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26849" y="21330"/>
            <a:ext cx="95882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Pictionary!</a:t>
            </a:r>
            <a:endParaRPr lang="en-US" dirty="0"/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dirty="0"/>
          </a:p>
        </p:txBody>
      </p:sp>
      <p:pic>
        <p:nvPicPr>
          <p:cNvPr id="7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09;p3">
            <a:extLst>
              <a:ext uri="{FF2B5EF4-FFF2-40B4-BE49-F238E27FC236}">
                <a16:creationId xmlns:a16="http://schemas.microsoft.com/office/drawing/2014/main" id="{5EEBB479-9590-4E5F-BE49-901EF9270C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210827" y="2188799"/>
            <a:ext cx="7025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Let’s draw those words related to presentations!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Pick a word and draw, your team has 45 sec to guess the word. The team that guessed the most words wins the game!</a:t>
            </a:r>
          </a:p>
        </p:txBody>
      </p:sp>
      <p:sp>
        <p:nvSpPr>
          <p:cNvPr id="15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491340" y="1717025"/>
            <a:ext cx="8419278" cy="28919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946" y="2386205"/>
            <a:ext cx="1286646" cy="128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5" y="308192"/>
            <a:ext cx="9152066" cy="1325563"/>
          </a:xfrm>
        </p:spPr>
        <p:txBody>
          <a:bodyPr/>
          <a:lstStyle/>
          <a:p>
            <a:r>
              <a:rPr lang="en-US" dirty="0"/>
              <a:t>Discuss the importance of key factors</a:t>
            </a:r>
          </a:p>
        </p:txBody>
      </p:sp>
      <p:sp>
        <p:nvSpPr>
          <p:cNvPr id="8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dirty="0"/>
          </a:p>
        </p:txBody>
      </p:sp>
      <p:pic>
        <p:nvPicPr>
          <p:cNvPr id="9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452791" y="2257276"/>
            <a:ext cx="79583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 </a:t>
            </a:r>
            <a:r>
              <a:rPr lang="en-US" sz="2000" b="1" dirty="0"/>
              <a:t>concepts are connected</a:t>
            </a:r>
            <a:r>
              <a:rPr lang="en-US" sz="2000" dirty="0"/>
              <a:t> to each other. Form </a:t>
            </a:r>
            <a:r>
              <a:rPr lang="en-US" sz="2000" b="1" dirty="0"/>
              <a:t>groups</a:t>
            </a:r>
            <a:r>
              <a:rPr lang="en-US" sz="2000" dirty="0"/>
              <a:t> accordingly:</a:t>
            </a:r>
          </a:p>
          <a:p>
            <a:r>
              <a:rPr lang="en-US" dirty="0">
                <a:solidFill>
                  <a:srgbClr val="0000FF"/>
                </a:solidFill>
              </a:rPr>
              <a:t>Group 1: Audience and purpose		Group 2: Content and Conclusion</a:t>
            </a:r>
          </a:p>
          <a:p>
            <a:r>
              <a:rPr lang="en-US" dirty="0">
                <a:solidFill>
                  <a:srgbClr val="0000FF"/>
                </a:solidFill>
              </a:rPr>
              <a:t>Group 3: Engagement empathy &amp; interaction	Group 4: Confidence and delivery</a:t>
            </a:r>
          </a:p>
          <a:p>
            <a:r>
              <a:rPr lang="en-US" dirty="0">
                <a:solidFill>
                  <a:srgbClr val="0000FF"/>
                </a:solidFill>
              </a:rPr>
              <a:t>Group 5: Enthusiasm, storytelling, visuals, humor</a:t>
            </a:r>
            <a:endParaRPr lang="en-US" sz="2000" dirty="0"/>
          </a:p>
          <a:p>
            <a:endParaRPr lang="en-US" sz="2000" dirty="0"/>
          </a:p>
          <a:p>
            <a:r>
              <a:rPr lang="en-US" sz="2000" i="1" dirty="0"/>
              <a:t>Group discussion:</a:t>
            </a:r>
          </a:p>
          <a:p>
            <a:r>
              <a:rPr lang="en-US" sz="2000" dirty="0"/>
              <a:t>Why are you grouped together? Why is your group a key factor in a successful presentation? Explain to us with practical examples!</a:t>
            </a:r>
          </a:p>
        </p:txBody>
      </p:sp>
      <p:sp>
        <p:nvSpPr>
          <p:cNvPr id="16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996225" y="1877867"/>
            <a:ext cx="8871472" cy="3598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9804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4636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4005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3958" y="2921874"/>
            <a:ext cx="1487475" cy="1487475"/>
          </a:xfrm>
          <a:prstGeom prst="rect">
            <a:avLst/>
          </a:prstGeom>
        </p:spPr>
      </p:pic>
      <p:sp>
        <p:nvSpPr>
          <p:cNvPr id="17" name="Google Shape;138;p5"/>
          <p:cNvSpPr/>
          <p:nvPr/>
        </p:nvSpPr>
        <p:spPr>
          <a:xfrm>
            <a:off x="4267019" y="5925154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39;p5"/>
          <p:cNvSpPr/>
          <p:nvPr/>
        </p:nvSpPr>
        <p:spPr>
          <a:xfrm>
            <a:off x="6900636" y="5855300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40;p5"/>
          <p:cNvSpPr txBox="1"/>
          <p:nvPr/>
        </p:nvSpPr>
        <p:spPr>
          <a:xfrm>
            <a:off x="7315911" y="5905058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PRESENTATION</a:t>
            </a:r>
            <a:endParaRPr sz="1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1;p5"/>
          <p:cNvSpPr txBox="1"/>
          <p:nvPr/>
        </p:nvSpPr>
        <p:spPr>
          <a:xfrm>
            <a:off x="4654073" y="5935836"/>
            <a:ext cx="21960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 DISCUSSION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42;p5"/>
          <p:cNvSpPr txBox="1"/>
          <p:nvPr/>
        </p:nvSpPr>
        <p:spPr>
          <a:xfrm>
            <a:off x="1344636" y="6002078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8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4;p5">
            <a:extLst>
              <a:ext uri="{FF2B5EF4-FFF2-40B4-BE49-F238E27FC236}">
                <a16:creationId xmlns:a16="http://schemas.microsoft.com/office/drawing/2014/main" id="{7B9FE6F9-D3C1-4BC0-B18A-17D22D3C6B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FD6EBD26-B873-409C-BF9A-94914444BFE0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pic>
        <p:nvPicPr>
          <p:cNvPr id="6" name="Google Shape;109;p3">
            <a:extLst>
              <a:ext uri="{FF2B5EF4-FFF2-40B4-BE49-F238E27FC236}">
                <a16:creationId xmlns:a16="http://schemas.microsoft.com/office/drawing/2014/main" id="{894FE703-EA7D-46BD-BB91-539A678CD4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;p5">
            <a:extLst>
              <a:ext uri="{FF2B5EF4-FFF2-40B4-BE49-F238E27FC236}">
                <a16:creationId xmlns:a16="http://schemas.microsoft.com/office/drawing/2014/main" id="{88989F4F-EF56-49C8-ABAF-5A40155E90DC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96225" y="184666"/>
            <a:ext cx="9152066" cy="1325563"/>
          </a:xfrm>
        </p:spPr>
        <p:txBody>
          <a:bodyPr/>
          <a:lstStyle/>
          <a:p>
            <a:r>
              <a:rPr lang="en-US" dirty="0"/>
              <a:t>Key factors of successful presentations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01817" y="2492259"/>
            <a:ext cx="22653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Audience </a:t>
            </a:r>
          </a:p>
          <a:p>
            <a:pPr algn="ctr"/>
            <a:r>
              <a:rPr lang="en-US" b="1" dirty="0"/>
              <a:t>and purpose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b="1" dirty="0"/>
              <a:t>Foundation</a:t>
            </a:r>
            <a:r>
              <a:rPr lang="en-US" dirty="0"/>
              <a:t> of a good presentation: </a:t>
            </a:r>
            <a:r>
              <a:rPr lang="en-US" b="1" dirty="0"/>
              <a:t>who</a:t>
            </a:r>
            <a:r>
              <a:rPr lang="en-US" dirty="0"/>
              <a:t> you are presenting to </a:t>
            </a:r>
          </a:p>
          <a:p>
            <a:r>
              <a:rPr lang="en-US" b="1" dirty="0"/>
              <a:t>what</a:t>
            </a:r>
            <a:r>
              <a:rPr lang="en-US" dirty="0"/>
              <a:t> you want them to learn or do as a result of your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756140" y="2527548"/>
            <a:ext cx="1947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Engagement, empathy and interaction</a:t>
            </a:r>
          </a:p>
          <a:p>
            <a:pPr algn="ctr"/>
            <a:endParaRPr lang="en-US" dirty="0"/>
          </a:p>
          <a:p>
            <a:r>
              <a:rPr lang="en-US" b="1" dirty="0"/>
              <a:t>Key</a:t>
            </a:r>
            <a:r>
              <a:rPr lang="en-US" dirty="0"/>
              <a:t> to keep your audience </a:t>
            </a:r>
            <a:r>
              <a:rPr lang="en-US" b="1" dirty="0"/>
              <a:t>interested</a:t>
            </a:r>
            <a:r>
              <a:rPr lang="en-US" dirty="0"/>
              <a:t> and </a:t>
            </a:r>
            <a:r>
              <a:rPr lang="en-US" b="1" dirty="0"/>
              <a:t>involved</a:t>
            </a:r>
            <a:r>
              <a:rPr lang="en-US" dirty="0"/>
              <a:t> in your presentation.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7333129" y="2503916"/>
            <a:ext cx="19964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Content and conclusion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Your content follow a </a:t>
            </a:r>
            <a:r>
              <a:rPr lang="en-US" b="1" dirty="0"/>
              <a:t>communication strategy</a:t>
            </a:r>
            <a:r>
              <a:rPr lang="en-US" dirty="0"/>
              <a:t>. Your conclusion summarize your </a:t>
            </a:r>
            <a:r>
              <a:rPr lang="en-US" b="1" dirty="0"/>
              <a:t>major points </a:t>
            </a:r>
            <a:r>
              <a:rPr lang="en-US" dirty="0"/>
              <a:t>and your </a:t>
            </a:r>
            <a:r>
              <a:rPr lang="en-US" b="1" dirty="0"/>
              <a:t>purpose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4992555" y="2515730"/>
            <a:ext cx="20562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Enthusiasm, storytelling, visuals and humor</a:t>
            </a:r>
          </a:p>
          <a:p>
            <a:pPr algn="ctr"/>
            <a:endParaRPr lang="en-US" dirty="0"/>
          </a:p>
          <a:p>
            <a:r>
              <a:rPr lang="en-US" b="1" dirty="0"/>
              <a:t>Techniques</a:t>
            </a:r>
            <a:r>
              <a:rPr lang="en-US" dirty="0"/>
              <a:t> to keep your audience </a:t>
            </a:r>
            <a:r>
              <a:rPr lang="en-US" b="1" dirty="0"/>
              <a:t>engaged</a:t>
            </a:r>
            <a:r>
              <a:rPr lang="en-US" dirty="0"/>
              <a:t> and </a:t>
            </a:r>
            <a:r>
              <a:rPr lang="en-US" b="1" dirty="0"/>
              <a:t>interested</a:t>
            </a:r>
            <a:r>
              <a:rPr lang="en-US" dirty="0"/>
              <a:t>.</a:t>
            </a:r>
          </a:p>
          <a:p>
            <a:r>
              <a:rPr lang="en-US" dirty="0"/>
              <a:t>Ensure that your </a:t>
            </a:r>
            <a:r>
              <a:rPr lang="en-US" b="1" dirty="0"/>
              <a:t>message is understood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9673703" y="2503916"/>
            <a:ext cx="2177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Confidence and delivery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b="1" dirty="0"/>
              <a:t>Build</a:t>
            </a:r>
            <a:r>
              <a:rPr lang="en-US" dirty="0"/>
              <a:t> your confidence to </a:t>
            </a:r>
            <a:r>
              <a:rPr lang="en-US" b="1" dirty="0"/>
              <a:t>deliver</a:t>
            </a:r>
            <a:r>
              <a:rPr lang="en-US" dirty="0"/>
              <a:t> properly your message:  </a:t>
            </a:r>
            <a:r>
              <a:rPr lang="en-US" b="1" dirty="0"/>
              <a:t>a strong message</a:t>
            </a:r>
            <a:r>
              <a:rPr lang="en-US" dirty="0"/>
              <a:t> and </a:t>
            </a:r>
            <a:r>
              <a:rPr lang="en-US" b="1" dirty="0"/>
              <a:t>strong delivery</a:t>
            </a:r>
            <a:r>
              <a:rPr lang="en-US" dirty="0"/>
              <a:t> skills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563780" y="2560166"/>
            <a:ext cx="0" cy="300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07743" y="2560166"/>
            <a:ext cx="0" cy="300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30378" y="2515730"/>
            <a:ext cx="0" cy="300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511119" y="2503912"/>
            <a:ext cx="0" cy="300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dirty="0"/>
          </a:p>
        </p:txBody>
      </p:sp>
      <p:pic>
        <p:nvPicPr>
          <p:cNvPr id="6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481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96225" y="184666"/>
            <a:ext cx="9152066" cy="1325563"/>
          </a:xfrm>
        </p:spPr>
        <p:txBody>
          <a:bodyPr/>
          <a:lstStyle/>
          <a:p>
            <a:r>
              <a:rPr lang="en-US" dirty="0"/>
              <a:t>Who is the target audience?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242584" y="2730242"/>
            <a:ext cx="79583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While scrolling on Facebook, you see those ads.</a:t>
            </a:r>
          </a:p>
          <a:p>
            <a:endParaRPr lang="en-US" sz="2000" dirty="0"/>
          </a:p>
          <a:p>
            <a:r>
              <a:rPr lang="en-US" sz="2000" dirty="0"/>
              <a:t>By reading the description, explain who is the target audience. Give some characteristics of the audience (age, interests, level of understanding of IT topics etc.)</a:t>
            </a: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786018" y="2350833"/>
            <a:ext cx="8871472" cy="24839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032" y="1854623"/>
            <a:ext cx="1078589" cy="10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1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4;p5">
            <a:extLst>
              <a:ext uri="{FF2B5EF4-FFF2-40B4-BE49-F238E27FC236}">
                <a16:creationId xmlns:a16="http://schemas.microsoft.com/office/drawing/2014/main" id="{7B9FE6F9-D3C1-4BC0-B18A-17D22D3C6B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FD6EBD26-B873-409C-BF9A-94914444BFE0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pic>
        <p:nvPicPr>
          <p:cNvPr id="6" name="Google Shape;109;p3">
            <a:extLst>
              <a:ext uri="{FF2B5EF4-FFF2-40B4-BE49-F238E27FC236}">
                <a16:creationId xmlns:a16="http://schemas.microsoft.com/office/drawing/2014/main" id="{894FE703-EA7D-46BD-BB91-539A678CD4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;p5">
            <a:extLst>
              <a:ext uri="{FF2B5EF4-FFF2-40B4-BE49-F238E27FC236}">
                <a16:creationId xmlns:a16="http://schemas.microsoft.com/office/drawing/2014/main" id="{88989F4F-EF56-49C8-ABAF-5A40155E90DC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996225" y="184666"/>
            <a:ext cx="80601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Tips for successful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1620420" y="2046256"/>
            <a:ext cx="79583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Introduce</a:t>
            </a:r>
            <a:r>
              <a:rPr lang="en-US" sz="2000" dirty="0"/>
              <a:t> </a:t>
            </a:r>
            <a:r>
              <a:rPr lang="en-US" sz="2000" b="1" dirty="0"/>
              <a:t>yourself</a:t>
            </a:r>
            <a:r>
              <a:rPr lang="en-US" sz="2000" dirty="0"/>
              <a:t> / your </a:t>
            </a:r>
            <a:r>
              <a:rPr lang="en-US" sz="2000" b="1" dirty="0"/>
              <a:t>group</a:t>
            </a:r>
            <a:r>
              <a:rPr lang="en-US" sz="2000" dirty="0"/>
              <a:t> once and for all!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Outline</a:t>
            </a:r>
            <a:r>
              <a:rPr lang="en-US" sz="2000" dirty="0"/>
              <a:t> your </a:t>
            </a:r>
            <a:r>
              <a:rPr lang="en-US" sz="2000" b="1" dirty="0"/>
              <a:t>presentation</a:t>
            </a:r>
            <a:r>
              <a:rPr lang="en-US" sz="2000" dirty="0"/>
              <a:t> once and for all!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Don’t read </a:t>
            </a:r>
            <a:r>
              <a:rPr lang="en-US" sz="2000" dirty="0"/>
              <a:t>what is on your slides -&gt; </a:t>
            </a:r>
            <a:r>
              <a:rPr lang="en-US" sz="2000" b="1" dirty="0"/>
              <a:t>tell the audience a story </a:t>
            </a:r>
            <a:r>
              <a:rPr lang="en-US" sz="2000" dirty="0"/>
              <a:t>based on your slides!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Use </a:t>
            </a:r>
            <a:r>
              <a:rPr lang="en-US" sz="2000" b="1" dirty="0"/>
              <a:t>humor</a:t>
            </a:r>
            <a:r>
              <a:rPr lang="en-US" sz="2000" dirty="0"/>
              <a:t>, </a:t>
            </a:r>
            <a:r>
              <a:rPr lang="en-US" sz="2000" b="1" dirty="0"/>
              <a:t>visual aids </a:t>
            </a:r>
            <a:r>
              <a:rPr lang="en-US" sz="2000" dirty="0"/>
              <a:t>and </a:t>
            </a:r>
            <a:r>
              <a:rPr lang="en-US" sz="2000" b="1" dirty="0"/>
              <a:t>storytelling </a:t>
            </a:r>
            <a:r>
              <a:rPr lang="en-US" sz="2000" dirty="0"/>
              <a:t>to keep your audience </a:t>
            </a:r>
            <a:r>
              <a:rPr lang="en-US" sz="2000" b="1" dirty="0"/>
              <a:t>focused</a:t>
            </a:r>
            <a:r>
              <a:rPr lang="en-US" sz="2000" dirty="0"/>
              <a:t> and show that you are </a:t>
            </a:r>
            <a:r>
              <a:rPr lang="en-US" sz="2000" b="1" dirty="0"/>
              <a:t>confident</a:t>
            </a:r>
            <a:r>
              <a:rPr lang="en-US" sz="2000" dirty="0"/>
              <a:t>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If you are running out of time</a:t>
            </a:r>
            <a:r>
              <a:rPr lang="en-US" sz="2000" dirty="0"/>
              <a:t>, </a:t>
            </a:r>
            <a:r>
              <a:rPr lang="en-US" sz="2000" b="1" dirty="0"/>
              <a:t>don’t stop to speak</a:t>
            </a:r>
            <a:r>
              <a:rPr lang="en-US" sz="2000" dirty="0"/>
              <a:t>, choose the right words to </a:t>
            </a:r>
            <a:r>
              <a:rPr lang="en-US" sz="2000" b="1" dirty="0"/>
              <a:t>summarize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Don’t learn by heart </a:t>
            </a:r>
            <a:r>
              <a:rPr lang="en-US" sz="2000" dirty="0"/>
              <a:t>your presentation, </a:t>
            </a:r>
            <a:r>
              <a:rPr lang="en-US" sz="2000" b="1" dirty="0"/>
              <a:t>remember</a:t>
            </a:r>
            <a:r>
              <a:rPr lang="en-US" sz="2000" dirty="0"/>
              <a:t> the </a:t>
            </a:r>
            <a:r>
              <a:rPr lang="en-US" sz="2000" b="1" dirty="0"/>
              <a:t>major points </a:t>
            </a:r>
            <a:r>
              <a:rPr lang="en-US" sz="2000" dirty="0"/>
              <a:t>and the </a:t>
            </a:r>
            <a:r>
              <a:rPr lang="en-US" sz="2000" b="1" dirty="0"/>
              <a:t>examples</a:t>
            </a:r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184874" y="1772766"/>
            <a:ext cx="8871472" cy="372414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8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2467304" y="2424714"/>
            <a:ext cx="8263759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Watch </a:t>
            </a:r>
            <a:r>
              <a:rPr lang="en-US" dirty="0">
                <a:hlinkClick r:id="rId2"/>
              </a:rPr>
              <a:t>this presentation </a:t>
            </a:r>
            <a:r>
              <a:rPr lang="en-US" dirty="0"/>
              <a:t>and write down the positive </a:t>
            </a:r>
          </a:p>
          <a:p>
            <a:pPr marL="0" indent="0">
              <a:buNone/>
            </a:pPr>
            <a:r>
              <a:rPr lang="en-US" dirty="0"/>
              <a:t>and negative points 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2038266" y="1822168"/>
            <a:ext cx="8871472" cy="24839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35;p5">
            <a:extLst>
              <a:ext uri="{FF2B5EF4-FFF2-40B4-BE49-F238E27FC236}">
                <a16:creationId xmlns:a16="http://schemas.microsoft.com/office/drawing/2014/main" id="{FD6EBD26-B873-409C-BF9A-94914444BFE0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dirty="0"/>
          </a:p>
        </p:txBody>
      </p:sp>
      <p:pic>
        <p:nvPicPr>
          <p:cNvPr id="7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481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84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450</Words>
  <Application>Microsoft Office PowerPoint</Application>
  <PresentationFormat>Widescreen</PresentationFormat>
  <Paragraphs>72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Noto Sans Symbols</vt:lpstr>
      <vt:lpstr>Wingdings</vt:lpstr>
      <vt:lpstr>Office Theme</vt:lpstr>
      <vt:lpstr>PowerPoint Presentation</vt:lpstr>
      <vt:lpstr>PowerPoint Presentation</vt:lpstr>
      <vt:lpstr>PowerPoint Presentation</vt:lpstr>
      <vt:lpstr>Discuss the importance of key factors</vt:lpstr>
      <vt:lpstr>Key factors of successful presentations</vt:lpstr>
      <vt:lpstr>Who is the target audience?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Maud KOETSCHET</dc:creator>
  <cp:lastModifiedBy>Lavy Hou</cp:lastModifiedBy>
  <cp:revision>63</cp:revision>
  <dcterms:created xsi:type="dcterms:W3CDTF">2023-06-27T02:46:31Z</dcterms:created>
  <dcterms:modified xsi:type="dcterms:W3CDTF">2023-12-04T06:16:47Z</dcterms:modified>
</cp:coreProperties>
</file>