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dJ4PhvGZLq2VghLDGzX/7Ef5z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09913" y="-64655"/>
            <a:ext cx="12598400" cy="7112000"/>
          </a:xfrm>
          <a:prstGeom prst="rect">
            <a:avLst/>
          </a:prstGeom>
          <a:solidFill>
            <a:srgbClr val="FFD96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181717" y="2429516"/>
            <a:ext cx="957072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Simplify technical language</a:t>
            </a:r>
            <a:endParaRPr sz="6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81717" y="2006674"/>
            <a:ext cx="9792929" cy="2969342"/>
          </a:xfrm>
          <a:prstGeom prst="rect">
            <a:avLst/>
          </a:prstGeom>
          <a:noFill/>
          <a:ln w="476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1122741" y="2432035"/>
            <a:ext cx="10019312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Clarify the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of IT understanding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your audience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Simplify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language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Adapt your speech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according to your audience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2026849" y="21330"/>
            <a:ext cx="958820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Seat or stand-up!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>
            <a:off x="1491340" y="2121626"/>
            <a:ext cx="7957460" cy="165424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2373745" y="2658274"/>
            <a:ext cx="65301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 audience of these events have a good level of IT understanding?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85381" y="2327481"/>
            <a:ext cx="1152869" cy="1152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1996225" y="341234"/>
            <a:ext cx="91520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Matching definitions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9804" y="503423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1491340" y="2121626"/>
            <a:ext cx="7957460" cy="165424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2373745" y="2658274"/>
            <a:ext cx="653011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the link and match the words and their definitions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996225" y="184666"/>
            <a:ext cx="91520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Specify your speech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1996225" y="1975644"/>
            <a:ext cx="8838030" cy="234697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2482565" y="1986960"/>
            <a:ext cx="7250546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say the sentence you receive in a presentation.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technical or simplified language?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in the right section of the room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from the non-IT section read their sentence and match with the student from the IT section.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72258" y="3688331"/>
            <a:ext cx="1876451" cy="1876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5140622" y="5666382"/>
            <a:ext cx="19344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Technical sentence</a:t>
            </a: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8018481" y="5666382"/>
            <a:ext cx="22892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Simplified sentence</a:t>
            </a: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5"/>
          <p:cNvCxnSpPr>
            <a:stCxn id="139" idx="0"/>
          </p:cNvCxnSpPr>
          <p:nvPr/>
        </p:nvCxnSpPr>
        <p:spPr>
          <a:xfrm rot="10800000" flipH="1">
            <a:off x="6107839" y="5292582"/>
            <a:ext cx="533100" cy="373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" name="Google Shape;142;p5"/>
          <p:cNvCxnSpPr/>
          <p:nvPr/>
        </p:nvCxnSpPr>
        <p:spPr>
          <a:xfrm rot="10800000">
            <a:off x="8448709" y="5292436"/>
            <a:ext cx="582439" cy="37394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1996225" y="196393"/>
            <a:ext cx="91520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 of simplified sentences</a:t>
            </a:r>
            <a:endParaRPr/>
          </a:p>
        </p:txBody>
      </p:sp>
      <p:cxnSp>
        <p:nvCxnSpPr>
          <p:cNvPr id="152" name="Google Shape;152;p6"/>
          <p:cNvCxnSpPr/>
          <p:nvPr/>
        </p:nvCxnSpPr>
        <p:spPr>
          <a:xfrm>
            <a:off x="5883560" y="1828800"/>
            <a:ext cx="27713" cy="46458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6"/>
          <p:cNvSpPr txBox="1"/>
          <p:nvPr/>
        </p:nvSpPr>
        <p:spPr>
          <a:xfrm>
            <a:off x="434386" y="2486106"/>
            <a:ext cx="5358473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sentences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Our new website uses adaptive design to ensure that it looks good on all devices.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Our website uses a grid layout to position the elements on the page.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We use a JavaScript library to add a carousel to our homepage.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Our website uses progressive enhancement to ensure that it is accessible to everyone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6197600" y="2486106"/>
            <a:ext cx="5555673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Simplified sentences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Our new website is designed to look good on all devices, from smartphones to desktops.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Our website uses a layout system to position the elements on the page in a way that is easy to read and understand.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We use a pre-written code library to add a slideshow of images to our homepage.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Our website is designed to be accessible to everyone, regardless of the browser or device they are using.</a:t>
            </a:r>
            <a:endParaRPr sz="1800" b="0" i="1" u="none" strike="noStrike" cap="non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955" y="1816232"/>
            <a:ext cx="1156855" cy="115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14632" y="1834446"/>
            <a:ext cx="1138641" cy="1138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0481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4920" y="500142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1996225" y="341234"/>
            <a:ext cx="91520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Role play!</a:t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1996225" y="2345099"/>
            <a:ext cx="8838030" cy="156188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2482566" y="2609933"/>
            <a:ext cx="725054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a scenario and perform a role play!</a:t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role play, do your self evaluation and give feedback to your peer.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4037747" y="5224049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8205835" y="5154195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8621111" y="5203953"/>
            <a:ext cx="2451820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SELF- EVALUATION &amp; PEER REVIEW</a:t>
            </a:r>
            <a:endParaRPr sz="1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4424801" y="5234731"/>
            <a:ext cx="187899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PREPARATION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(15 min)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1115364" y="5300973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6206957" y="5203953"/>
            <a:ext cx="364737" cy="3575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6622233" y="5253711"/>
            <a:ext cx="1583602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ROLE PLAY</a:t>
            </a:r>
            <a:endParaRPr sz="1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(5 min)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/>
        </p:nvSpPr>
        <p:spPr>
          <a:xfrm>
            <a:off x="2467304" y="2424714"/>
            <a:ext cx="8263759" cy="22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Rewrite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those sentences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simplified language: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a Python library to manage our database connection pool.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a Python dependency manager to install and manage our Python dependencies.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a Python framework to create our web application.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a Python testing framework to test our code.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2038266" y="1822168"/>
            <a:ext cx="8871472" cy="332248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0481" y="500143"/>
            <a:ext cx="250046" cy="49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Widescreen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Noto Sans Symbols</vt:lpstr>
      <vt:lpstr>Office Theme</vt:lpstr>
      <vt:lpstr>PowerPoint Presentation</vt:lpstr>
      <vt:lpstr>PowerPoint Presentation</vt:lpstr>
      <vt:lpstr>PowerPoint Presentation</vt:lpstr>
      <vt:lpstr>Matching definitions</vt:lpstr>
      <vt:lpstr>Specify your speech</vt:lpstr>
      <vt:lpstr>Examples of simplified sentences</vt:lpstr>
      <vt:lpstr>Role play!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Maud KOETSCHET</dc:creator>
  <cp:lastModifiedBy>Lavy Hou</cp:lastModifiedBy>
  <cp:revision>1</cp:revision>
  <dcterms:created xsi:type="dcterms:W3CDTF">2023-06-27T02:46:31Z</dcterms:created>
  <dcterms:modified xsi:type="dcterms:W3CDTF">2023-12-04T06:17:20Z</dcterms:modified>
</cp:coreProperties>
</file>