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2jmzeXr0/tCo4hyrutL3Q6Wtd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34" autoAdjust="0"/>
  </p:normalViewPr>
  <p:slideViewPr>
    <p:cSldViewPr snapToGrid="0">
      <p:cViewPr varScale="1">
        <p:scale>
          <a:sx n="50" d="100"/>
          <a:sy n="50" d="100"/>
        </p:scale>
        <p:origin x="1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26" name="Google Shape;1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92821" y="2937367"/>
            <a:ext cx="957072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demo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573315" y="2697078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 the most out of an event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Practice product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996225" y="369332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Career Forum’s review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1363520" y="2064227"/>
            <a:ext cx="9127500" cy="25569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113935" y="2615381"/>
            <a:ext cx="7600336" cy="14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did you do &amp; who did you meet?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your positive impressions about this event?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improve your preparation for next event?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4271" y="2403563"/>
            <a:ext cx="1671484" cy="167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1996225" y="37642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demo a product to a client?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1835" y="1701987"/>
            <a:ext cx="6958474" cy="410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996225" y="37642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product demo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453284" y="2526891"/>
            <a:ext cx="4665268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 introduction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on the benefits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Demonstrate the product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objections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with a call-for-action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1337461" y="2306184"/>
            <a:ext cx="6702266" cy="284207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4375" y="2410925"/>
            <a:ext cx="2632587" cy="263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Pitch competition!</a:t>
            </a:r>
            <a:endParaRPr dirty="0"/>
          </a:p>
        </p:txBody>
      </p:sp>
      <p:sp>
        <p:nvSpPr>
          <p:cNvPr id="145" name="Google Shape;145;p7"/>
          <p:cNvSpPr/>
          <p:nvPr/>
        </p:nvSpPr>
        <p:spPr>
          <a:xfrm>
            <a:off x="1787942" y="1850396"/>
            <a:ext cx="8838030" cy="28224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2274283" y="2115230"/>
            <a:ext cx="725054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is presenting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product in the competition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Best Website Award!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award will go to the team who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their website the most effectively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your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brief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prepare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4037747" y="5224049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8524273" y="5154195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939549" y="5203953"/>
            <a:ext cx="24518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4424801" y="5234731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(30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115364" y="530097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6206957" y="520395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622233" y="5253711"/>
            <a:ext cx="15836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(5x5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458" y="102194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04" y="101866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74211" y="2325851"/>
            <a:ext cx="1543665" cy="154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157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How to demo a product to a client?</vt:lpstr>
      <vt:lpstr>PowerPoint Presentation</vt:lpstr>
      <vt:lpstr>Pitch competition!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3</cp:revision>
  <dcterms:created xsi:type="dcterms:W3CDTF">2023-06-27T02:46:31Z</dcterms:created>
  <dcterms:modified xsi:type="dcterms:W3CDTF">2023-12-04T06:18:07Z</dcterms:modified>
</cp:coreProperties>
</file>