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7" r:id="rId2"/>
    <p:sldId id="257" r:id="rId3"/>
    <p:sldId id="327" r:id="rId4"/>
    <p:sldId id="333" r:id="rId5"/>
    <p:sldId id="329" r:id="rId6"/>
    <p:sldId id="337" r:id="rId7"/>
    <p:sldId id="335" r:id="rId8"/>
    <p:sldId id="330" r:id="rId9"/>
    <p:sldId id="338" r:id="rId10"/>
    <p:sldId id="3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84424" autoAdjust="0"/>
  </p:normalViewPr>
  <p:slideViewPr>
    <p:cSldViewPr snapToGrid="0">
      <p:cViewPr varScale="1">
        <p:scale>
          <a:sx n="62" d="100"/>
          <a:sy n="62" d="100"/>
        </p:scale>
        <p:origin x="1134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D0967-9BA1-4DC5-926D-1DD6A4A3214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C25CA-FF6E-4009-8D2F-8D3D97E6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9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8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4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16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3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E041-8BFA-41AF-B190-95AC9C995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10938-FAD4-4CC8-AB6C-BE529F45E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7763-BB2D-4A45-97B3-A159C577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F951-66F5-4C9B-B3CD-5CD98360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3B04C-55AA-431B-B8B8-B692F726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1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95C6-C874-4009-8AC1-A4B06CD4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8D8CA-285F-46C3-B741-E00547AC6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11B3-3A03-4420-82DA-8C6A4DC3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0092-7469-41D6-BFC9-AF857C4D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180AD-139D-4DB7-948D-546FD60F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6AC98-4B46-4A1D-9886-053766DC5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4F6A6-0B18-49FC-B499-E7DB0EB3E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DB708-CA54-4F47-BA01-2A56E06F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A40E-8228-4BDE-8667-E145D604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A97B-F1A3-48BE-A8DF-D02AA2A5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A601-A55D-442C-99E2-E46D49DA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3090-ED73-463F-9005-A9A1F4AB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8533-E447-48C2-8888-B684137B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D1FFD-ADD6-4C31-BD43-03ABB22E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C022-A0EC-4C3D-B890-2DFE92AB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C41D-4DBB-4270-A894-6E440F2D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42B7-11A1-4467-958F-33A5EA718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6B52-DF91-4931-A64C-886A4C1B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A8CC-135C-4B20-825D-8397C1A3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A314-591C-462A-9163-3A18C51A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64AE-2D3B-464E-BFEF-43229B9A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2737B-7A42-4D0D-9AC6-FA5124473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9A506-8D50-41DE-9773-6C7ECC4A3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32BC7-5213-4578-B72A-027C0288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65A20-1D0C-4FE4-8546-628AC83E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661F-A1B9-46E4-B5EE-6B9E3B2E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8E69-583D-424E-A11E-F1CB01F7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0294F-5B28-4F08-8800-E3F36FC8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C6A2D-F06D-4651-A5FF-F1875FA7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9AC3A-325A-4C34-BACF-E5469CC9F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50C2A-70C4-453F-BB3B-6688DE668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AD2F8-C1D4-4C60-8A2B-5F419E6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55FD1-B8A5-427F-8591-FB4C227E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1211D-715D-4DCC-952E-C156636A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263-E130-4E49-953C-990DBAB2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88C2B-B362-41E6-A1C4-CCACBBA1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43710-4134-4749-B072-8328ED48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769B-1A87-49A9-9A38-55667E28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CC4E4-B9F1-4FE1-B973-C019C71D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BFE46-559B-4D1E-ABF4-2D8B1994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DC9F6-E48D-41A0-A0E4-A219E31B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7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E38D-4EB8-4961-BC91-D0C9F2A5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C798-DC80-44E6-97D3-7B21EB03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D44AC-5787-420A-9368-82BF43E9B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1EACB-96E0-4576-8BED-8A51A173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E32C8-4571-4183-A232-4F8E249A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F857-CC39-42AE-9AD8-CBED0EF7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518A-4616-4664-96BD-FB8F988F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83C06-5A77-4D67-A408-1DCD2FF0C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3BD7E-47BF-4C96-8D65-6D2ABD39F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C93D-FB4E-4125-818B-7FC0990D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0841F-7D8A-4D03-8A25-05E2ED15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98845-9D4C-480F-B838-C3198903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0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CB572-91C5-476C-ADDE-C39A564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62C8B-C0A2-4469-9A87-4B26C4BA6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79FB-6916-4FD3-BA30-882F4C77A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8F3B-AC32-4943-AE8F-BFF0A8BFA93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00EF-7958-49DB-BB2F-E478D5C84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F238-B1E0-422C-BB9C-3BF5F2B5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F4B4A-79AF-4FAD-955B-07B40572EAB5}"/>
              </a:ext>
            </a:extLst>
          </p:cNvPr>
          <p:cNvSpPr/>
          <p:nvPr/>
        </p:nvSpPr>
        <p:spPr>
          <a:xfrm>
            <a:off x="-109913" y="-64655"/>
            <a:ext cx="12598400" cy="711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B89D8-A875-4D25-930E-34EC37EEF636}"/>
              </a:ext>
            </a:extLst>
          </p:cNvPr>
          <p:cNvSpPr txBox="1"/>
          <p:nvPr/>
        </p:nvSpPr>
        <p:spPr>
          <a:xfrm>
            <a:off x="1292821" y="2802549"/>
            <a:ext cx="957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First steps on LinkedIn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1717" y="2006674"/>
            <a:ext cx="9792929" cy="2969342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5">
            <a:extLst>
              <a:ext uri="{FF2B5EF4-FFF2-40B4-BE49-F238E27FC236}">
                <a16:creationId xmlns:a16="http://schemas.microsoft.com/office/drawing/2014/main" id="{FD6EBD26-B873-409C-BF9A-94914444BFE0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96225" y="837857"/>
            <a:ext cx="9064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your LinkedIn profile!</a:t>
            </a:r>
          </a:p>
        </p:txBody>
      </p:sp>
    </p:spTree>
    <p:extLst>
      <p:ext uri="{BB962C8B-B14F-4D97-AF65-F5344CB8AC3E}">
        <p14:creationId xmlns:p14="http://schemas.microsoft.com/office/powerpoint/2010/main" val="331454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677347" y="2417121"/>
            <a:ext cx="985998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LinkedIn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Identify how you could </a:t>
            </a:r>
            <a:r>
              <a:rPr lang="en-US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use LinkedIn as a students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Share </a:t>
            </a:r>
            <a:r>
              <a:rPr lang="en-US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tips</a:t>
            </a: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to create a LinkedIn profile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96225" y="332387"/>
            <a:ext cx="95882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What do you know of LinkedIn?</a:t>
            </a:r>
            <a:endParaRPr lang="en-US" dirty="0"/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dirty="0"/>
          </a:p>
        </p:txBody>
      </p:sp>
      <p:pic>
        <p:nvPicPr>
          <p:cNvPr id="7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09;p3">
            <a:extLst>
              <a:ext uri="{FF2B5EF4-FFF2-40B4-BE49-F238E27FC236}">
                <a16:creationId xmlns:a16="http://schemas.microsoft.com/office/drawing/2014/main" id="{5EEBB479-9590-4E5F-BE49-901EF9270C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457455" y="2683479"/>
            <a:ext cx="6289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What do you already know about this social media?</a:t>
            </a:r>
          </a:p>
          <a:p>
            <a:r>
              <a:rPr lang="en-US" dirty="0"/>
              <a:t>How many of you already have a LinkedIn account?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What’s the difference with other social media?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What are your goals for using LinkedIn? </a:t>
            </a:r>
          </a:p>
        </p:txBody>
      </p:sp>
      <p:sp>
        <p:nvSpPr>
          <p:cNvPr id="15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996225" y="2439891"/>
            <a:ext cx="7103708" cy="23486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8368" y="1168818"/>
            <a:ext cx="1652530" cy="16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96225" y="332387"/>
            <a:ext cx="95882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Explore LinkedIn</a:t>
            </a:r>
            <a:endParaRPr lang="en-US" b="1" dirty="0"/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dirty="0"/>
          </a:p>
        </p:txBody>
      </p:sp>
      <p:pic>
        <p:nvPicPr>
          <p:cNvPr id="6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105349" y="2603612"/>
            <a:ext cx="7785671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Create a profile (we will work on the profile during the next session)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Explore the website: How can you use it as a student?</a:t>
            </a:r>
          </a:p>
        </p:txBody>
      </p:sp>
      <p:sp>
        <p:nvSpPr>
          <p:cNvPr id="10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644119" y="2360025"/>
            <a:ext cx="9004284" cy="164522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588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634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4073" y="500142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38;p5"/>
          <p:cNvSpPr/>
          <p:nvPr/>
        </p:nvSpPr>
        <p:spPr>
          <a:xfrm>
            <a:off x="4042017" y="5057189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39;p5"/>
          <p:cNvSpPr/>
          <p:nvPr/>
        </p:nvSpPr>
        <p:spPr>
          <a:xfrm>
            <a:off x="7037813" y="5044057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0;p5"/>
          <p:cNvSpPr txBox="1"/>
          <p:nvPr/>
        </p:nvSpPr>
        <p:spPr>
          <a:xfrm>
            <a:off x="7453088" y="5124499"/>
            <a:ext cx="2437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DISCUSSION</a:t>
            </a:r>
            <a:endParaRPr sz="1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1;p5"/>
          <p:cNvSpPr txBox="1"/>
          <p:nvPr/>
        </p:nvSpPr>
        <p:spPr>
          <a:xfrm>
            <a:off x="4429071" y="5098555"/>
            <a:ext cx="242218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42;p5"/>
          <p:cNvSpPr txBox="1"/>
          <p:nvPr/>
        </p:nvSpPr>
        <p:spPr>
          <a:xfrm>
            <a:off x="1119634" y="5164797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006" y="306789"/>
            <a:ext cx="1614794" cy="16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4;p5">
            <a:extLst>
              <a:ext uri="{FF2B5EF4-FFF2-40B4-BE49-F238E27FC236}">
                <a16:creationId xmlns:a16="http://schemas.microsoft.com/office/drawing/2014/main" id="{7B9FE6F9-D3C1-4BC0-B18A-17D22D3C6B9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FD6EBD26-B873-409C-BF9A-94914444BFE0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dirty="0"/>
          </a:p>
        </p:txBody>
      </p:sp>
      <p:pic>
        <p:nvPicPr>
          <p:cNvPr id="6" name="Google Shape;109;p3">
            <a:extLst>
              <a:ext uri="{FF2B5EF4-FFF2-40B4-BE49-F238E27FC236}">
                <a16:creationId xmlns:a16="http://schemas.microsoft.com/office/drawing/2014/main" id="{894FE703-EA7D-46BD-BB91-539A678CD4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5;p5">
            <a:extLst>
              <a:ext uri="{FF2B5EF4-FFF2-40B4-BE49-F238E27FC236}">
                <a16:creationId xmlns:a16="http://schemas.microsoft.com/office/drawing/2014/main" id="{88989F4F-EF56-49C8-ABAF-5A40155E90DC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96225" y="341234"/>
            <a:ext cx="7277084" cy="1325563"/>
          </a:xfrm>
        </p:spPr>
        <p:txBody>
          <a:bodyPr/>
          <a:lstStyle/>
          <a:p>
            <a:r>
              <a:rPr lang="en-US" dirty="0"/>
              <a:t>What’s a LinkedIn profile?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2" y="1578662"/>
            <a:ext cx="7629525" cy="4610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12646" y="2406384"/>
            <a:ext cx="2930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Background / banner</a:t>
            </a:r>
          </a:p>
          <a:p>
            <a:pPr marL="342900" indent="-342900">
              <a:buAutoNum type="arabicPeriod"/>
            </a:pPr>
            <a:r>
              <a:rPr lang="en-US" dirty="0"/>
              <a:t>Profile picture</a:t>
            </a:r>
          </a:p>
          <a:p>
            <a:pPr marL="342900" indent="-342900">
              <a:buAutoNum type="arabicPeriod"/>
            </a:pPr>
            <a:r>
              <a:rPr lang="en-US" dirty="0"/>
              <a:t>Headline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96225" y="332387"/>
            <a:ext cx="9132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Give us tips to create an effective LinkedIn profile</a:t>
            </a:r>
            <a:endParaRPr lang="en-US" b="1" dirty="0"/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dirty="0"/>
          </a:p>
        </p:txBody>
      </p:sp>
      <p:pic>
        <p:nvPicPr>
          <p:cNvPr id="6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114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143884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853691" y="2760025"/>
            <a:ext cx="477708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Group 1: [Profile picture </a:t>
            </a:r>
          </a:p>
          <a:p>
            <a:r>
              <a:rPr lang="en-US" sz="2000" dirty="0"/>
              <a:t>and background photo] </a:t>
            </a:r>
          </a:p>
          <a:p>
            <a:endParaRPr lang="en-US" sz="2000" dirty="0"/>
          </a:p>
          <a:p>
            <a:r>
              <a:rPr lang="en-US" sz="2000" dirty="0"/>
              <a:t>Group 2: [Headline] </a:t>
            </a:r>
          </a:p>
          <a:p>
            <a:endParaRPr lang="en-US" sz="2000" dirty="0"/>
          </a:p>
          <a:p>
            <a:r>
              <a:rPr lang="en-US" sz="2000" dirty="0"/>
              <a:t>Group 3: [Summary] </a:t>
            </a:r>
          </a:p>
          <a:p>
            <a:endParaRPr lang="en-US" sz="2000" dirty="0"/>
          </a:p>
          <a:p>
            <a:r>
              <a:rPr lang="en-US" sz="2000" dirty="0"/>
              <a:t>Group 4: [Experience] </a:t>
            </a:r>
          </a:p>
          <a:p>
            <a:endParaRPr lang="en-US" sz="2400" dirty="0"/>
          </a:p>
        </p:txBody>
      </p:sp>
      <p:sp>
        <p:nvSpPr>
          <p:cNvPr id="10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717251" y="1836673"/>
            <a:ext cx="9653970" cy="387129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816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634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4073" y="500142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38;p5"/>
          <p:cNvSpPr/>
          <p:nvPr/>
        </p:nvSpPr>
        <p:spPr>
          <a:xfrm>
            <a:off x="4042017" y="6031749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39;p5"/>
          <p:cNvSpPr/>
          <p:nvPr/>
        </p:nvSpPr>
        <p:spPr>
          <a:xfrm>
            <a:off x="7037813" y="6018617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0;p5"/>
          <p:cNvSpPr txBox="1"/>
          <p:nvPr/>
        </p:nvSpPr>
        <p:spPr>
          <a:xfrm>
            <a:off x="7453088" y="6099059"/>
            <a:ext cx="2437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1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1;p5"/>
          <p:cNvSpPr txBox="1"/>
          <p:nvPr/>
        </p:nvSpPr>
        <p:spPr>
          <a:xfrm>
            <a:off x="4429071" y="6073115"/>
            <a:ext cx="242218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42;p5"/>
          <p:cNvSpPr txBox="1"/>
          <p:nvPr/>
        </p:nvSpPr>
        <p:spPr>
          <a:xfrm>
            <a:off x="1119634" y="6139357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6231807" y="2880339"/>
            <a:ext cx="388675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Group 5: [Education] </a:t>
            </a:r>
          </a:p>
          <a:p>
            <a:endParaRPr lang="en-US" sz="2000" dirty="0"/>
          </a:p>
          <a:p>
            <a:r>
              <a:rPr lang="en-US" sz="2000" dirty="0"/>
              <a:t>Group 6: [Skills:] </a:t>
            </a:r>
          </a:p>
          <a:p>
            <a:endParaRPr lang="en-US" sz="2000" dirty="0"/>
          </a:p>
          <a:p>
            <a:r>
              <a:rPr lang="en-US" sz="2000" dirty="0"/>
              <a:t>Group 7: [Add relevant media]</a:t>
            </a:r>
          </a:p>
          <a:p>
            <a:endParaRPr lang="en-US" sz="2000" dirty="0"/>
          </a:p>
          <a:p>
            <a:r>
              <a:rPr lang="en-US" sz="2000" dirty="0"/>
              <a:t>Group 8: [Get recommendations] </a:t>
            </a:r>
          </a:p>
          <a:p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1461017" y="1918314"/>
            <a:ext cx="835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What should be added to the following tip?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671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4;p5">
            <a:extLst>
              <a:ext uri="{FF2B5EF4-FFF2-40B4-BE49-F238E27FC236}">
                <a16:creationId xmlns:a16="http://schemas.microsoft.com/office/drawing/2014/main" id="{7B9FE6F9-D3C1-4BC0-B18A-17D22D3C6B9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FD6EBD26-B873-409C-BF9A-94914444BFE0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dirty="0"/>
          </a:p>
        </p:txBody>
      </p:sp>
      <p:pic>
        <p:nvPicPr>
          <p:cNvPr id="6" name="Google Shape;109;p3">
            <a:extLst>
              <a:ext uri="{FF2B5EF4-FFF2-40B4-BE49-F238E27FC236}">
                <a16:creationId xmlns:a16="http://schemas.microsoft.com/office/drawing/2014/main" id="{894FE703-EA7D-46BD-BB91-539A678CD4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5;p5">
            <a:extLst>
              <a:ext uri="{FF2B5EF4-FFF2-40B4-BE49-F238E27FC236}">
                <a16:creationId xmlns:a16="http://schemas.microsoft.com/office/drawing/2014/main" id="{88989F4F-EF56-49C8-ABAF-5A40155E90DC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96225" y="57855"/>
            <a:ext cx="8050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70C0"/>
                </a:solidFill>
                <a:latin typeface="Calibri (Body)"/>
              </a:rPr>
              <a:t>Summary of the tips</a:t>
            </a:r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775186" y="1412424"/>
            <a:ext cx="10354025" cy="46755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91125" y="1866315"/>
            <a:ext cx="50051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1F1F1F"/>
                </a:solidFill>
              </a:rPr>
              <a:t>Profile picture </a:t>
            </a:r>
          </a:p>
          <a:p>
            <a:endParaRPr lang="en-US" sz="2400" dirty="0">
              <a:solidFill>
                <a:srgbClr val="1F1F1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1F1F1F"/>
                </a:solidFill>
              </a:rPr>
              <a:t>Background photo</a:t>
            </a:r>
          </a:p>
          <a:p>
            <a:endParaRPr lang="en-US" sz="2400" dirty="0">
              <a:solidFill>
                <a:srgbClr val="1F1F1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/>
              <a:t>Headline</a:t>
            </a:r>
          </a:p>
          <a:p>
            <a:endParaRPr lang="en-US" sz="2400" dirty="0">
              <a:solidFill>
                <a:srgbClr val="1F1F1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1F1F1F"/>
                </a:solidFill>
              </a:rPr>
              <a:t>S</a:t>
            </a:r>
            <a:r>
              <a:rPr lang="en-US" sz="2400" dirty="0"/>
              <a:t>ummary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Experience</a:t>
            </a:r>
            <a:endParaRPr lang="en-US" sz="2400" dirty="0">
              <a:solidFill>
                <a:srgbClr val="1F1F1F"/>
              </a:solidFill>
              <a:latin typeface="Google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56128" y="1890372"/>
            <a:ext cx="525513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Education</a:t>
            </a:r>
          </a:p>
          <a:p>
            <a:endParaRPr lang="en-US" sz="2400" dirty="0">
              <a:solidFill>
                <a:srgbClr val="1F1F1F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/>
              <a:t>Skills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Add relevant media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Get recommendations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704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19496" y="479733"/>
            <a:ext cx="8961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What’s wrong with those headlines?</a:t>
            </a:r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dirty="0"/>
          </a:p>
        </p:txBody>
      </p:sp>
      <p:pic>
        <p:nvPicPr>
          <p:cNvPr id="6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481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94920" y="500142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769879" y="2410865"/>
            <a:ext cx="8440866" cy="21721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319496" y="2551296"/>
            <a:ext cx="751759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Gallery walk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You are working as a LinkedIn coach. Your trainees wrote those headlines. Identify why the drafts are not effective and help to improve them!</a:t>
            </a:r>
          </a:p>
        </p:txBody>
      </p:sp>
      <p:sp>
        <p:nvSpPr>
          <p:cNvPr id="15" name="Google Shape;138;p5"/>
          <p:cNvSpPr/>
          <p:nvPr/>
        </p:nvSpPr>
        <p:spPr>
          <a:xfrm>
            <a:off x="4656642" y="5414810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39;p5"/>
          <p:cNvSpPr/>
          <p:nvPr/>
        </p:nvSpPr>
        <p:spPr>
          <a:xfrm>
            <a:off x="7332949" y="5412555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0;p5"/>
          <p:cNvSpPr txBox="1"/>
          <p:nvPr/>
        </p:nvSpPr>
        <p:spPr>
          <a:xfrm>
            <a:off x="7748224" y="5492997"/>
            <a:ext cx="2437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DISCUSSION</a:t>
            </a:r>
            <a:endParaRPr sz="1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41;p5"/>
          <p:cNvSpPr txBox="1"/>
          <p:nvPr/>
        </p:nvSpPr>
        <p:spPr>
          <a:xfrm>
            <a:off x="5043696" y="5456176"/>
            <a:ext cx="219602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42;p5"/>
          <p:cNvSpPr txBox="1"/>
          <p:nvPr/>
        </p:nvSpPr>
        <p:spPr>
          <a:xfrm>
            <a:off x="1734259" y="5522418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701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19496" y="479733"/>
            <a:ext cx="8961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What’s wrong with those summaries?</a:t>
            </a:r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  <p:pic>
        <p:nvPicPr>
          <p:cNvPr id="6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481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94920" y="500142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769879" y="2410865"/>
            <a:ext cx="8440866" cy="21721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363125" y="2676424"/>
            <a:ext cx="7517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Gallery walk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You are working as a LinkedIn coach. Your trainees wrote those summaries. Identify why the headlines are not effective and help to improve them!</a:t>
            </a:r>
          </a:p>
        </p:txBody>
      </p:sp>
      <p:sp>
        <p:nvSpPr>
          <p:cNvPr id="15" name="Google Shape;138;p5"/>
          <p:cNvSpPr/>
          <p:nvPr/>
        </p:nvSpPr>
        <p:spPr>
          <a:xfrm>
            <a:off x="4801020" y="5402778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39;p5"/>
          <p:cNvSpPr/>
          <p:nvPr/>
        </p:nvSpPr>
        <p:spPr>
          <a:xfrm>
            <a:off x="7477327" y="5400523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0;p5"/>
          <p:cNvSpPr txBox="1"/>
          <p:nvPr/>
        </p:nvSpPr>
        <p:spPr>
          <a:xfrm>
            <a:off x="7892602" y="5480965"/>
            <a:ext cx="2437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DISCUSSION</a:t>
            </a:r>
            <a:endParaRPr sz="1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41;p5"/>
          <p:cNvSpPr txBox="1"/>
          <p:nvPr/>
        </p:nvSpPr>
        <p:spPr>
          <a:xfrm>
            <a:off x="5188074" y="5444144"/>
            <a:ext cx="219602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42;p5"/>
          <p:cNvSpPr txBox="1"/>
          <p:nvPr/>
        </p:nvSpPr>
        <p:spPr>
          <a:xfrm>
            <a:off x="1878637" y="5510386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7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388</Words>
  <Application>Microsoft Office PowerPoint</Application>
  <PresentationFormat>Widescreen</PresentationFormat>
  <Paragraphs>105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Google Sans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What’s a LinkedIn profile?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Maud KOETSCHET</dc:creator>
  <cp:lastModifiedBy>SENGHAK.CHHUN</cp:lastModifiedBy>
  <cp:revision>77</cp:revision>
  <dcterms:created xsi:type="dcterms:W3CDTF">2023-06-27T02:46:31Z</dcterms:created>
  <dcterms:modified xsi:type="dcterms:W3CDTF">2024-01-13T07:54:09Z</dcterms:modified>
</cp:coreProperties>
</file>