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8" r:id="rId6"/>
    <p:sldId id="263" r:id="rId7"/>
    <p:sldId id="269" r:id="rId8"/>
    <p:sldId id="271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VZbNYVCw1KjAEE9zeNC6ln31x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08" autoAdjust="0"/>
  </p:normalViewPr>
  <p:slideViewPr>
    <p:cSldViewPr snapToGrid="0">
      <p:cViewPr varScale="1">
        <p:scale>
          <a:sx n="57" d="100"/>
          <a:sy n="57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7" name="Google Shape;20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95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292821" y="2429536"/>
            <a:ext cx="957072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Introduce yourself professionally</a:t>
            </a:r>
            <a:endParaRPr sz="6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056958" y="2402538"/>
            <a:ext cx="8689700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Overcome your fear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Present yourself clearly and effectively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Adapt your speech depending on the situation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/>
        </p:nvSpPr>
        <p:spPr>
          <a:xfrm>
            <a:off x="1996225" y="332387"/>
            <a:ext cx="95882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The elevator speech</a:t>
            </a:r>
            <a:endParaRPr sz="4400" b="0" i="0" u="none" strike="noStrike" cap="none" dirty="0">
              <a:solidFill>
                <a:schemeClr val="dk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2625119" y="2935169"/>
            <a:ext cx="6099255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is it? When and how do we use it?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are the main parts of the elevator speech?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996225" y="2479039"/>
            <a:ext cx="8478735" cy="205363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262" y="2800033"/>
            <a:ext cx="1183592" cy="1183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996225" y="231667"/>
            <a:ext cx="98516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5 steps to prepare your elevator speech</a:t>
            </a:r>
            <a:endParaRPr sz="4400" b="0" i="0" u="none" strike="noStrike" cap="none" dirty="0">
              <a:solidFill>
                <a:schemeClr val="dk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26" name="Google Shape;109;p7"/>
          <p:cNvSpPr txBox="1"/>
          <p:nvPr/>
        </p:nvSpPr>
        <p:spPr>
          <a:xfrm>
            <a:off x="2469715" y="1878698"/>
            <a:ext cx="6905779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Write down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your goal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be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specific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yourself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briefly present your latest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achievement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 down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makes you unique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Know your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for action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it all together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a natural way</a:t>
            </a:r>
          </a:p>
        </p:txBody>
      </p:sp>
      <p:sp>
        <p:nvSpPr>
          <p:cNvPr id="27" name="Google Shape;110;p7"/>
          <p:cNvSpPr/>
          <p:nvPr/>
        </p:nvSpPr>
        <p:spPr>
          <a:xfrm>
            <a:off x="1491340" y="1788897"/>
            <a:ext cx="8564062" cy="428686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706" y="3582488"/>
            <a:ext cx="1183592" cy="1183592"/>
          </a:xfrm>
          <a:prstGeom prst="rect">
            <a:avLst/>
          </a:prstGeom>
        </p:spPr>
      </p:pic>
      <p:sp>
        <p:nvSpPr>
          <p:cNvPr id="29" name="Google Shape;218;p25"/>
          <p:cNvSpPr/>
          <p:nvPr/>
        </p:nvSpPr>
        <p:spPr>
          <a:xfrm>
            <a:off x="1894720" y="2127162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18;p25"/>
          <p:cNvSpPr/>
          <p:nvPr/>
        </p:nvSpPr>
        <p:spPr>
          <a:xfrm>
            <a:off x="1894443" y="2719482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18;p25"/>
          <p:cNvSpPr/>
          <p:nvPr/>
        </p:nvSpPr>
        <p:spPr>
          <a:xfrm>
            <a:off x="1867187" y="3967268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18;p25"/>
          <p:cNvSpPr/>
          <p:nvPr/>
        </p:nvSpPr>
        <p:spPr>
          <a:xfrm>
            <a:off x="1874779" y="4587323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18;p25"/>
          <p:cNvSpPr/>
          <p:nvPr/>
        </p:nvSpPr>
        <p:spPr>
          <a:xfrm>
            <a:off x="1894443" y="5207378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6;p22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8;p2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39;p22"/>
          <p:cNvSpPr txBox="1"/>
          <p:nvPr/>
        </p:nvSpPr>
        <p:spPr>
          <a:xfrm>
            <a:off x="1996225" y="231667"/>
            <a:ext cx="98516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 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4 parts of your elevator speech</a:t>
            </a:r>
            <a:endParaRPr sz="4400" b="0" i="0" u="none" strike="noStrike" cap="none" dirty="0">
              <a:solidFill>
                <a:schemeClr val="dk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9" name="Google Shape;109;p7"/>
          <p:cNvSpPr txBox="1"/>
          <p:nvPr/>
        </p:nvSpPr>
        <p:spPr>
          <a:xfrm>
            <a:off x="666955" y="4301154"/>
            <a:ext cx="255456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Who you are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have you been doing</a:t>
            </a:r>
          </a:p>
        </p:txBody>
      </p:sp>
      <p:sp>
        <p:nvSpPr>
          <p:cNvPr id="10" name="Google Shape;110;p7"/>
          <p:cNvSpPr/>
          <p:nvPr/>
        </p:nvSpPr>
        <p:spPr>
          <a:xfrm>
            <a:off x="718319" y="2032464"/>
            <a:ext cx="2510389" cy="404163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279" y="528782"/>
            <a:ext cx="1183592" cy="1183592"/>
          </a:xfrm>
          <a:prstGeom prst="rect">
            <a:avLst/>
          </a:prstGeom>
        </p:spPr>
      </p:pic>
      <p:sp>
        <p:nvSpPr>
          <p:cNvPr id="12" name="Google Shape;109;p7"/>
          <p:cNvSpPr txBox="1"/>
          <p:nvPr/>
        </p:nvSpPr>
        <p:spPr>
          <a:xfrm>
            <a:off x="9124965" y="4293164"/>
            <a:ext cx="251038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for action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847" y="2367547"/>
            <a:ext cx="1512159" cy="1512159"/>
          </a:xfrm>
          <a:prstGeom prst="rect">
            <a:avLst/>
          </a:prstGeom>
        </p:spPr>
      </p:pic>
      <p:sp>
        <p:nvSpPr>
          <p:cNvPr id="15" name="Google Shape;109;p7"/>
          <p:cNvSpPr txBox="1"/>
          <p:nvPr/>
        </p:nvSpPr>
        <p:spPr>
          <a:xfrm>
            <a:off x="3535261" y="4317683"/>
            <a:ext cx="255456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makes you unique</a:t>
            </a:r>
          </a:p>
        </p:txBody>
      </p:sp>
      <p:sp>
        <p:nvSpPr>
          <p:cNvPr id="16" name="Google Shape;110;p7"/>
          <p:cNvSpPr/>
          <p:nvPr/>
        </p:nvSpPr>
        <p:spPr>
          <a:xfrm>
            <a:off x="3535261" y="2032464"/>
            <a:ext cx="2510389" cy="404163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047" y="2341018"/>
            <a:ext cx="1738816" cy="1738816"/>
          </a:xfrm>
          <a:prstGeom prst="rect">
            <a:avLst/>
          </a:prstGeom>
        </p:spPr>
      </p:pic>
      <p:sp>
        <p:nvSpPr>
          <p:cNvPr id="25" name="Google Shape;109;p7"/>
          <p:cNvSpPr txBox="1"/>
          <p:nvPr/>
        </p:nvSpPr>
        <p:spPr>
          <a:xfrm>
            <a:off x="6308023" y="4344237"/>
            <a:ext cx="255456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Your goal</a:t>
            </a:r>
          </a:p>
        </p:txBody>
      </p:sp>
      <p:sp>
        <p:nvSpPr>
          <p:cNvPr id="26" name="Google Shape;110;p7"/>
          <p:cNvSpPr/>
          <p:nvPr/>
        </p:nvSpPr>
        <p:spPr>
          <a:xfrm>
            <a:off x="6352203" y="2059018"/>
            <a:ext cx="2510389" cy="404163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560" y="2389613"/>
            <a:ext cx="1504336" cy="1504336"/>
          </a:xfrm>
          <a:prstGeom prst="rect">
            <a:avLst/>
          </a:prstGeom>
        </p:spPr>
      </p:pic>
      <p:sp>
        <p:nvSpPr>
          <p:cNvPr id="30" name="Google Shape;110;p7"/>
          <p:cNvSpPr/>
          <p:nvPr/>
        </p:nvSpPr>
        <p:spPr>
          <a:xfrm>
            <a:off x="9124965" y="2032464"/>
            <a:ext cx="2510389" cy="404163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1062" y="2539736"/>
            <a:ext cx="1278194" cy="12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7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Prepare your elevator speech!</a:t>
            </a:r>
            <a:endParaRPr dirty="0"/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804" y="50342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612" y="506442"/>
            <a:ext cx="250046" cy="50494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1279850" y="574096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202233" y="5692180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804065" y="5606431"/>
            <a:ext cx="194803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7621903" y="5606431"/>
            <a:ext cx="17160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PEER REVIEW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(3 x 5min = 1</a:t>
            </a:r>
            <a:r>
              <a:rPr lang="en-US" i="1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400" b="0" i="1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257167" y="5643234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958" y="538987"/>
            <a:ext cx="1183592" cy="1183592"/>
          </a:xfrm>
          <a:prstGeom prst="rect">
            <a:avLst/>
          </a:prstGeom>
        </p:spPr>
      </p:pic>
      <p:sp>
        <p:nvSpPr>
          <p:cNvPr id="20" name="Google Shape;109;p7"/>
          <p:cNvSpPr txBox="1"/>
          <p:nvPr/>
        </p:nvSpPr>
        <p:spPr>
          <a:xfrm>
            <a:off x="1996225" y="2143177"/>
            <a:ext cx="775737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You will soon attend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 networking event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</a:t>
            </a:r>
            <a:r>
              <a:rPr lang="en-US" sz="200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Prepare your elevator speech in advance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 order to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overcome your stress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on the D-Day!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Prepare a speech </a:t>
            </a:r>
            <a:r>
              <a:rPr lang="en-US" sz="200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and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test it with your peers</a:t>
            </a:r>
            <a:r>
              <a:rPr lang="en-US" sz="200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!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sure that your speech has 4 parts, that you don’t exceed 30 seconds speaking with a natural pace and rhythm.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110;p7"/>
          <p:cNvSpPr/>
          <p:nvPr/>
        </p:nvSpPr>
        <p:spPr>
          <a:xfrm>
            <a:off x="1491340" y="1788896"/>
            <a:ext cx="8564062" cy="346152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6;p22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8;p2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39;p22"/>
          <p:cNvSpPr txBox="1"/>
          <p:nvPr/>
        </p:nvSpPr>
        <p:spPr>
          <a:xfrm>
            <a:off x="1996225" y="231667"/>
            <a:ext cx="98516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right speech for the right situation</a:t>
            </a:r>
            <a:endParaRPr sz="4400" b="0" i="0" u="none" strike="noStrike" cap="none" dirty="0">
              <a:solidFill>
                <a:schemeClr val="dk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30" name="Google Shape;110;p7"/>
          <p:cNvSpPr/>
          <p:nvPr/>
        </p:nvSpPr>
        <p:spPr>
          <a:xfrm>
            <a:off x="1491340" y="1788898"/>
            <a:ext cx="8349073" cy="257662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9263" y="2263659"/>
            <a:ext cx="83409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Adapt your speech to your audience: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for 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849" y="2156558"/>
            <a:ext cx="1603128" cy="16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4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Adapt your speech</a:t>
            </a:r>
            <a:endParaRPr dirty="0"/>
          </a:p>
        </p:txBody>
      </p:sp>
      <p:sp>
        <p:nvSpPr>
          <p:cNvPr id="252" name="Google Shape;252;p2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340" y="50670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491340" y="2121626"/>
            <a:ext cx="7957460" cy="279856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1849792" y="2334909"/>
            <a:ext cx="739853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join a variety of events and the audience will change as well.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key elements in order to adapt your speech to the following 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year 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 at a career fair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i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year </a:t>
            </a: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at a career fair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During a company visit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At a tech conference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1115364" y="5216565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4037747" y="5167777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4402484" y="5178827"/>
            <a:ext cx="19308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PAIR 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7652882" y="5164656"/>
            <a:ext cx="19389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CORRECTION</a:t>
            </a:r>
            <a:endParaRPr sz="1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7220500" y="5133475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2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748" y="499512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75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mtClean="0"/>
              <a:t>Role play!</a:t>
            </a:r>
            <a:endParaRPr dirty="0"/>
          </a:p>
        </p:txBody>
      </p:sp>
      <p:sp>
        <p:nvSpPr>
          <p:cNvPr id="252" name="Google Shape;252;p2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340" y="50670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491340" y="2121626"/>
            <a:ext cx="7957460" cy="246020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1849792" y="2334909"/>
            <a:ext cx="739853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D-Day has arrived, you will join in few hours a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networking event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your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elevator speeches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those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situations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Pick a role and conduct a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minutes long conversation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 on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performances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activity.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775186" y="5117872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3697569" y="5069084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4062306" y="5080134"/>
            <a:ext cx="19308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 WORK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6790235" y="5117872"/>
            <a:ext cx="19389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ROLE PLAYS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357853" y="5086691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2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748" y="49951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61;p26"/>
          <p:cNvSpPr/>
          <p:nvPr/>
        </p:nvSpPr>
        <p:spPr>
          <a:xfrm>
            <a:off x="9016762" y="5080134"/>
            <a:ext cx="19389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REFLECTION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62;p26"/>
          <p:cNvSpPr/>
          <p:nvPr/>
        </p:nvSpPr>
        <p:spPr>
          <a:xfrm>
            <a:off x="8584380" y="5048953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256" y="407914"/>
            <a:ext cx="1486297" cy="14862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398</Words>
  <Application>Microsoft Office PowerPoint</Application>
  <PresentationFormat>Widescreen</PresentationFormat>
  <Paragraphs>91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Prepare your elevator speech!</vt:lpstr>
      <vt:lpstr>PowerPoint Presentation</vt:lpstr>
      <vt:lpstr>Adapt your speech</vt:lpstr>
      <vt:lpstr>Role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Maud KOETSCHET</cp:lastModifiedBy>
  <cp:revision>15</cp:revision>
  <dcterms:created xsi:type="dcterms:W3CDTF">2023-06-27T02:46:31Z</dcterms:created>
  <dcterms:modified xsi:type="dcterms:W3CDTF">2023-12-06T08:28:49Z</dcterms:modified>
</cp:coreProperties>
</file>