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Arial Black" panose="020B0A040201020202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EENloxb/zlLQeZhBjf4j3M/A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3b78fd6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3b78fd6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63b78fd6e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3b78fd6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3b78fd6e3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63b78fd6e3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 dirty="0"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1" name="Google Shape;12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39" name="Google Shape;13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33573857f_0_1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63357385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292821" y="2937367"/>
            <a:ext cx="957072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a networking event</a:t>
            </a:r>
            <a:endParaRPr sz="6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/>
        </p:nvSpPr>
        <p:spPr>
          <a:xfrm>
            <a:off x="250094" y="3189926"/>
            <a:ext cx="27424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JS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250094" y="4331584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05 MIN PER STUDENT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6"/>
          <p:cNvCxnSpPr/>
          <p:nvPr/>
        </p:nvCxnSpPr>
        <p:spPr>
          <a:xfrm>
            <a:off x="1473265" y="5257800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2" name="Google Shape;2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41000">
            <a:off x="723597" y="1465496"/>
            <a:ext cx="1496160" cy="149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 descr="Demo Icons - Free SVG &amp; PNG Demo Images - Noun Projec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1931" y="2936656"/>
            <a:ext cx="1480719" cy="148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6" descr="Seller at the cash register icon simple style Vector Image"/>
          <p:cNvPicPr preferRelativeResize="0"/>
          <p:nvPr/>
        </p:nvPicPr>
        <p:blipFill rotWithShape="1">
          <a:blip r:embed="rId5">
            <a:alphaModFix/>
          </a:blip>
          <a:srcRect b="26090"/>
          <a:stretch/>
        </p:blipFill>
        <p:spPr>
          <a:xfrm>
            <a:off x="6343244" y="2599920"/>
            <a:ext cx="2078861" cy="165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6" descr="Challenge Generic Detailed Outline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2699" y="2689148"/>
            <a:ext cx="1728227" cy="172822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"/>
          <p:cNvSpPr txBox="1"/>
          <p:nvPr/>
        </p:nvSpPr>
        <p:spPr>
          <a:xfrm>
            <a:off x="3620708" y="4371229"/>
            <a:ext cx="24431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DEMO APPLICATION</a:t>
            </a:r>
            <a:endParaRPr sz="2000" b="0" i="0" u="none" strike="noStrike" cap="none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 txBox="1"/>
          <p:nvPr/>
        </p:nvSpPr>
        <p:spPr>
          <a:xfrm>
            <a:off x="6343244" y="4371228"/>
            <a:ext cx="24431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SELL APPLICATION</a:t>
            </a:r>
            <a:endParaRPr sz="2000" b="0" i="0" u="none" strike="noStrike" cap="none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6"/>
          <p:cNvSpPr txBox="1"/>
          <p:nvPr/>
        </p:nvSpPr>
        <p:spPr>
          <a:xfrm>
            <a:off x="9448351" y="4371227"/>
            <a:ext cx="182695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2000" b="0" i="0" u="none" strike="noStrike" cap="none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/>
        </p:nvSpPr>
        <p:spPr>
          <a:xfrm>
            <a:off x="0" y="3394384"/>
            <a:ext cx="360001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DEMO APPLICAITON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578420" y="4345334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05 MIN PER STUDENT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1"/>
          <p:cNvCxnSpPr/>
          <p:nvPr/>
        </p:nvCxnSpPr>
        <p:spPr>
          <a:xfrm>
            <a:off x="1623312" y="4948417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21"/>
          <p:cNvSpPr txBox="1"/>
          <p:nvPr/>
        </p:nvSpPr>
        <p:spPr>
          <a:xfrm>
            <a:off x="3987277" y="1599204"/>
            <a:ext cx="7851798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URL of application (hosting on netlify or firebase)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Prepare text or image for demo on create, update,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clean data on application (data is make sense to POS System)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you have enough data for demo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feature following the good flow or order not messy things</a:t>
            </a:r>
            <a:endParaRPr/>
          </a:p>
          <a:p>
            <a:pPr marL="0" marR="0" lvl="6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 create, validation =&gt; display =&gt; edit/update =&gt; remove…   </a:t>
            </a:r>
            <a:endParaRPr/>
          </a:p>
          <a:p>
            <a:pPr marL="285750" marR="0" lvl="7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simplify the technical word make it easy to understand for non IT people</a:t>
            </a:r>
            <a:endParaRPr/>
          </a:p>
          <a:p>
            <a:pPr marL="285750" marR="0" lvl="7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your application many times before coming to make sure no error happen during presentation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7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 your computer with projector how to switch the screen from one to one faster not take much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1" descr="Demo Icons - Free SVG &amp; PNG Demo Images - Noun Projec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978" y="1709207"/>
            <a:ext cx="1480719" cy="148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/>
        </p:nvSpPr>
        <p:spPr>
          <a:xfrm>
            <a:off x="250094" y="3189926"/>
            <a:ext cx="310499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SELL 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581008" y="4141489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05 MIN PER STUDENT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2"/>
          <p:cNvCxnSpPr/>
          <p:nvPr/>
        </p:nvCxnSpPr>
        <p:spPr>
          <a:xfrm>
            <a:off x="1610768" y="4735285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22"/>
          <p:cNvSpPr txBox="1"/>
          <p:nvPr/>
        </p:nvSpPr>
        <p:spPr>
          <a:xfrm>
            <a:off x="3946025" y="1972870"/>
            <a:ext cx="616226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 to make customer like your application and want to buy it?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 the real life example on mart or shop without using apps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how your apps useful and solve the customer problem?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why your apps are better than excel?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other example or new ways to convince customer to buy your apps</a:t>
            </a:r>
            <a:endParaRPr/>
          </a:p>
          <a:p>
            <a:pPr marL="285750" marR="0" lvl="4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the app can give customer the benefit, cost, time, ...	</a:t>
            </a:r>
            <a:endParaRPr/>
          </a:p>
        </p:txBody>
      </p:sp>
      <p:pic>
        <p:nvPicPr>
          <p:cNvPr id="256" name="Google Shape;256;p22" descr="Seller at the cash register icon simple style Vector Image"/>
          <p:cNvPicPr preferRelativeResize="0"/>
          <p:nvPr/>
        </p:nvPicPr>
        <p:blipFill rotWithShape="1">
          <a:blip r:embed="rId3">
            <a:alphaModFix/>
          </a:blip>
          <a:srcRect b="26090"/>
          <a:stretch/>
        </p:blipFill>
        <p:spPr>
          <a:xfrm>
            <a:off x="432247" y="1530517"/>
            <a:ext cx="2078861" cy="165940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 txBox="1"/>
          <p:nvPr/>
        </p:nvSpPr>
        <p:spPr>
          <a:xfrm>
            <a:off x="3850919" y="4304160"/>
            <a:ext cx="7795649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all points above just to guideline to support your presentation so furthermore you need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find the ways to make your presentation great and make the customer like and buy your apps.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488525" y="1076077"/>
            <a:ext cx="27962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“Save time, Save money, Security and Easy to use.”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/>
        </p:nvSpPr>
        <p:spPr>
          <a:xfrm>
            <a:off x="250094" y="3189926"/>
            <a:ext cx="27424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399753" y="4324709"/>
            <a:ext cx="24431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4D5C"/>
                </a:solidFill>
                <a:latin typeface="Calibri"/>
                <a:ea typeface="Calibri"/>
                <a:cs typeface="Calibri"/>
                <a:sym typeface="Calibri"/>
              </a:rPr>
              <a:t>05 MIN PER STUDENT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34D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23"/>
          <p:cNvCxnSpPr/>
          <p:nvPr/>
        </p:nvCxnSpPr>
        <p:spPr>
          <a:xfrm>
            <a:off x="1473265" y="5257800"/>
            <a:ext cx="0" cy="16002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23"/>
          <p:cNvSpPr txBox="1"/>
          <p:nvPr/>
        </p:nvSpPr>
        <p:spPr>
          <a:xfrm>
            <a:off x="3739769" y="1766614"/>
            <a:ext cx="686177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2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difficulty or challenge your team face in this project?</a:t>
            </a:r>
            <a:endParaRPr/>
          </a:p>
          <a:p>
            <a:pPr marL="0" marR="0" lvl="3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Must be include clear example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your idea or suggestion to improve team work to make your project better? If you have more time.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soft skills that your think your team need to improve?</a:t>
            </a:r>
            <a:endParaRPr/>
          </a:p>
          <a:p>
            <a:pPr marL="0" marR="0" lvl="4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Must be include clear example and why?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soft skills that you like the most of your team members?</a:t>
            </a:r>
            <a:endParaRPr/>
          </a:p>
          <a:p>
            <a:pPr marL="285750" marR="0" lvl="4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your feedback for this project to make it better for next generation?</a:t>
            </a:r>
            <a:endParaRPr/>
          </a:p>
        </p:txBody>
      </p:sp>
      <p:pic>
        <p:nvPicPr>
          <p:cNvPr id="267" name="Google Shape;267;p23" descr="Challenge Generic Detailed Outlin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335" y="1461699"/>
            <a:ext cx="1728227" cy="172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4853233" y="101819"/>
            <a:ext cx="194476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860835" y="1425258"/>
            <a:ext cx="59371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read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on your slides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860834" y="2082080"/>
            <a:ext cx="8386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contain KEYWORDS of what you want to say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860833" y="3262122"/>
            <a:ext cx="83861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watch the screen,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the audience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860833" y="3836363"/>
            <a:ext cx="100218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your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and hands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814707" y="4985322"/>
            <a:ext cx="10021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advance (write keywords on paper)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to your friends to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feedback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3b78fd6e3_0_0"/>
          <p:cNvSpPr txBox="1">
            <a:spLocks noGrp="1"/>
          </p:cNvSpPr>
          <p:nvPr>
            <p:ph type="body" idx="1"/>
          </p:nvPr>
        </p:nvSpPr>
        <p:spPr>
          <a:xfrm>
            <a:off x="838200" y="2504662"/>
            <a:ext cx="10515600" cy="29004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28650" lvl="0" indent="-514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dirty="0"/>
              <a:t>IT trainer : technical parts</a:t>
            </a:r>
          </a:p>
          <a:p>
            <a:pPr marL="6286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English trainer: Grammar, Vocabulary, Pronunciation and Sociolinguistic skills</a:t>
            </a:r>
          </a:p>
          <a:p>
            <a:pPr marL="628650" indent="-51435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PL trainer: Content, speaker’s presentation and project satisfaction</a:t>
            </a:r>
          </a:p>
          <a:p>
            <a:pPr marL="628650" lvl="0" indent="-514350" algn="l" rtl="0"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4" name="Google Shape;284;g263b78fd6e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7510" y="289386"/>
            <a:ext cx="2215276" cy="22152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2;p24">
            <a:extLst>
              <a:ext uri="{FF2B5EF4-FFF2-40B4-BE49-F238E27FC236}">
                <a16:creationId xmlns:a16="http://schemas.microsoft.com/office/drawing/2014/main" id="{5E06F025-A106-68F7-D91F-3C16C760F27B}"/>
              </a:ext>
            </a:extLst>
          </p:cNvPr>
          <p:cNvSpPr txBox="1"/>
          <p:nvPr/>
        </p:nvSpPr>
        <p:spPr>
          <a:xfrm>
            <a:off x="650240" y="627623"/>
            <a:ext cx="931672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Who will assess your presentation? </a:t>
            </a:r>
            <a:endParaRPr sz="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g263b78fd6e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840" y="0"/>
            <a:ext cx="7294880" cy="667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056958" y="2402538"/>
            <a:ext cx="8689700" cy="337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key elements of a networking event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Prepare yourself to attend an event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your goals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Prepare your elevator speech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82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/>
        </p:nvSpPr>
        <p:spPr>
          <a:xfrm>
            <a:off x="1996225" y="332387"/>
            <a:ext cx="95882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Two-Minute Networking Blitz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2414668" y="2462948"/>
            <a:ext cx="7543414" cy="226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are attending a networking event and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meet other IT students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Have a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minutes conversation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them!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2 minutes,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partner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topic of discussion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also change!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1861978" y="2174775"/>
            <a:ext cx="8478735" cy="282894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53774" y="184666"/>
            <a:ext cx="1830659" cy="183065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/>
          <p:nvPr/>
        </p:nvSpPr>
        <p:spPr>
          <a:xfrm>
            <a:off x="883416" y="5755202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3805799" y="5706414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4170536" y="5717464"/>
            <a:ext cx="19308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DISCUSSIONS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 min x 5 =10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7135561" y="5706414"/>
            <a:ext cx="19389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REFLECTION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6703179" y="5675233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5695" y="3915634"/>
            <a:ext cx="1774566" cy="1774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Look for information an event</a:t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643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012" y="503423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1279850" y="5740968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4202233" y="5692180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4804065" y="5606431"/>
            <a:ext cx="194803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PAIR  WORK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7621903" y="5606431"/>
            <a:ext cx="243349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PRESENTATION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 x 5min = 10min)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7257167" y="5643234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106556" y="2126464"/>
            <a:ext cx="7757375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heard about 2 events taking place next week. Do some research to be able to know which one do you want to attend.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1: logistic (time, location, registration, price etc.)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2: objective of the event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3: who will join? (organizations and audience)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703213" y="1666797"/>
            <a:ext cx="8564062" cy="377999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996225" y="231667"/>
            <a:ext cx="98516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of the 2 events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3"/>
          <p:cNvCxnSpPr/>
          <p:nvPr/>
        </p:nvCxnSpPr>
        <p:spPr>
          <a:xfrm>
            <a:off x="5948650" y="1193525"/>
            <a:ext cx="38400" cy="53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3"/>
          <p:cNvSpPr txBox="1"/>
          <p:nvPr/>
        </p:nvSpPr>
        <p:spPr>
          <a:xfrm>
            <a:off x="201825" y="1309500"/>
            <a:ext cx="50835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1st event "University &amp; TVET Fair 2023"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6276875" y="1233300"/>
            <a:ext cx="5342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event "CJCC December 2023 Job Fair" 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550" y="2989987"/>
            <a:ext cx="878025" cy="8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6699" y="2072558"/>
            <a:ext cx="681574" cy="68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6550" y="4103825"/>
            <a:ext cx="878025" cy="8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"/>
          <p:cNvSpPr txBox="1"/>
          <p:nvPr/>
        </p:nvSpPr>
        <p:spPr>
          <a:xfrm>
            <a:off x="1572425" y="2228700"/>
            <a:ext cx="255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15-16 December 2023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649050" y="3291275"/>
            <a:ext cx="255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8am - 5pm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1744625" y="4457375"/>
            <a:ext cx="255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Technology of Cambodia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19399" y="1916408"/>
            <a:ext cx="681574" cy="681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21175" y="2957187"/>
            <a:ext cx="878025" cy="8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97375" y="4103825"/>
            <a:ext cx="878025" cy="8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 txBox="1"/>
          <p:nvPr/>
        </p:nvSpPr>
        <p:spPr>
          <a:xfrm>
            <a:off x="7279900" y="2072550"/>
            <a:ext cx="255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 December 2023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7505500" y="3211538"/>
            <a:ext cx="255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8am - 5pm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7356100" y="4437100"/>
            <a:ext cx="255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Cambodia-Japan Cooperation Center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1668425" y="5471875"/>
            <a:ext cx="38442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link: https://docs.google.com/forms/d/e/1FAIpQLSfReFdQTGYIWAKlQTZk6kf4BZ2p8gq4aZqRNbGXFXR5zEEMug/viewform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6700" y="5576950"/>
            <a:ext cx="1061200" cy="10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Prepare yourself for the event</a:t>
            </a:r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340" y="50670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1491339" y="2121626"/>
            <a:ext cx="8989847" cy="279856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1996225" y="2397544"/>
            <a:ext cx="7874311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that you decided which event you are going to join, prepare yourself to get the most out of this event!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logistic? - Location, transportation, time, adapt your personal schedule and study schedule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your goals?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✔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your elevator speech?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1115364" y="5216565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4037747" y="5167777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4402484" y="5178827"/>
            <a:ext cx="19308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 WORK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7130412" y="5203518"/>
            <a:ext cx="231838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PRESENTATION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 x 5 min = 10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6698031" y="5172337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748" y="499512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1996225" y="231667"/>
            <a:ext cx="985164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of PL presentation project (JavaScript)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44725" y="1728580"/>
            <a:ext cx="69913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33573857f_0_16"/>
          <p:cNvSpPr/>
          <p:nvPr/>
        </p:nvSpPr>
        <p:spPr>
          <a:xfrm>
            <a:off x="655795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633573857f_0_16"/>
          <p:cNvSpPr/>
          <p:nvPr/>
        </p:nvSpPr>
        <p:spPr>
          <a:xfrm>
            <a:off x="1154358" y="236075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633573857f_0_16"/>
          <p:cNvSpPr/>
          <p:nvPr/>
        </p:nvSpPr>
        <p:spPr>
          <a:xfrm>
            <a:off x="656118" y="4160034"/>
            <a:ext cx="11309760" cy="288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2633573857f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1155438" y="4753674"/>
            <a:ext cx="666360" cy="64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633573857f_0_16"/>
          <p:cNvSpPr/>
          <p:nvPr/>
        </p:nvSpPr>
        <p:spPr>
          <a:xfrm rot="-1513200">
            <a:off x="700398" y="4137354"/>
            <a:ext cx="1131840" cy="395280"/>
          </a:xfrm>
          <a:prstGeom prst="rect">
            <a:avLst/>
          </a:prstGeom>
          <a:gradFill>
            <a:gsLst>
              <a:gs pos="0">
                <a:srgbClr val="FFF09F"/>
              </a:gs>
              <a:gs pos="100000">
                <a:srgbClr val="FFF9D6"/>
              </a:gs>
            </a:gsLst>
            <a:lin ang="14682000" scaled="0"/>
          </a:gradFill>
          <a:ln w="9525" cap="flat" cmpd="sng">
            <a:solidFill>
              <a:srgbClr val="FFBE00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633573857f_0_16"/>
          <p:cNvSpPr/>
          <p:nvPr/>
        </p:nvSpPr>
        <p:spPr>
          <a:xfrm rot="-1725000">
            <a:off x="3197718" y="4137354"/>
            <a:ext cx="1411200" cy="395280"/>
          </a:xfrm>
          <a:prstGeom prst="rect">
            <a:avLst/>
          </a:prstGeom>
          <a:gradFill>
            <a:gsLst>
              <a:gs pos="0">
                <a:srgbClr val="B9CBFF"/>
              </a:gs>
              <a:gs pos="100000">
                <a:srgbClr val="E2E9FF"/>
              </a:gs>
            </a:gsLst>
            <a:lin ang="14471999" scaled="0"/>
          </a:gra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2633573857f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06200">
            <a:off x="3737125" y="4778514"/>
            <a:ext cx="693720" cy="71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633573857f_0_16"/>
          <p:cNvSpPr/>
          <p:nvPr/>
        </p:nvSpPr>
        <p:spPr>
          <a:xfrm>
            <a:off x="-280062" y="1466411"/>
            <a:ext cx="288468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START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MON DEC 11th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633573857f_0_16"/>
          <p:cNvSpPr/>
          <p:nvPr/>
        </p:nvSpPr>
        <p:spPr>
          <a:xfrm rot="-1725000">
            <a:off x="5850918" y="4137354"/>
            <a:ext cx="1411200" cy="395280"/>
          </a:xfrm>
          <a:prstGeom prst="rect">
            <a:avLst/>
          </a:prstGeom>
          <a:solidFill>
            <a:srgbClr val="F4B081"/>
          </a:soli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633573857f_0_16"/>
          <p:cNvSpPr/>
          <p:nvPr/>
        </p:nvSpPr>
        <p:spPr>
          <a:xfrm>
            <a:off x="1008019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2633573857f_0_16"/>
          <p:cNvSpPr/>
          <p:nvPr/>
        </p:nvSpPr>
        <p:spPr>
          <a:xfrm rot="-1725000">
            <a:off x="9373158" y="4137354"/>
            <a:ext cx="1411200" cy="39528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JURY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2633573857f_0_16" descr="End Icon #170703 - Free Icons Librar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0238" y="4788954"/>
            <a:ext cx="637200" cy="6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633573857f_0_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001600">
            <a:off x="10143198" y="4808034"/>
            <a:ext cx="800640" cy="6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633573857f_0_16"/>
          <p:cNvSpPr/>
          <p:nvPr/>
        </p:nvSpPr>
        <p:spPr>
          <a:xfrm>
            <a:off x="5131458" y="1364885"/>
            <a:ext cx="2884680" cy="113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WED DEC 20</a:t>
            </a:r>
            <a:r>
              <a:rPr lang="en-US" sz="2000" b="0" i="0" u="none" strike="noStrike" cap="none" baseline="30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TH</a:t>
            </a:r>
            <a:r>
              <a:rPr lang="en-US" sz="2000" b="0" i="0" u="none" strike="noStrike" cap="non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lang="en-US" sz="2000" b="0" i="0" u="none" strike="noStrike" cap="none">
                <a:solidFill>
                  <a:srgbClr val="2E75B5"/>
                </a:solidFill>
                <a:latin typeface="Arial Black"/>
                <a:ea typeface="Arial Black"/>
                <a:cs typeface="Arial Black"/>
                <a:sym typeface="Arial Black"/>
              </a:rPr>
              <a:t>Midnight</a:t>
            </a:r>
            <a:endParaRPr sz="2000" b="0" i="0" u="none" strike="noStrike" cap="non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633573857f_0_16"/>
          <p:cNvSpPr/>
          <p:nvPr/>
        </p:nvSpPr>
        <p:spPr>
          <a:xfrm>
            <a:off x="8016138" y="1352093"/>
            <a:ext cx="4367182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THU DEC 21</a:t>
            </a:r>
            <a:r>
              <a:rPr lang="en-US" sz="2000" b="0" i="0" u="none" strike="noStrike" cap="none" baseline="300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ST</a:t>
            </a:r>
            <a:r>
              <a:rPr lang="en-US" sz="2000" b="0" i="0" u="none" strike="noStrike" cap="none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372800">
            <a:off x="949319" y="3198088"/>
            <a:ext cx="1523880" cy="14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"/>
          <p:cNvSpPr/>
          <p:nvPr/>
        </p:nvSpPr>
        <p:spPr>
          <a:xfrm>
            <a:off x="1148400" y="223920"/>
            <a:ext cx="11043000" cy="8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000"/>
              <a:buFont typeface="Arial Black"/>
              <a:buNone/>
            </a:pPr>
            <a:r>
              <a:rPr lang="en-US" sz="5000" b="0" i="0" u="none" strike="noStrike" cap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HOW WILL WE EVALUATE ?</a:t>
            </a:r>
            <a:endParaRPr sz="5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7078" y="3053489"/>
            <a:ext cx="1908230" cy="170903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/>
          <p:nvPr/>
        </p:nvSpPr>
        <p:spPr>
          <a:xfrm>
            <a:off x="1130759" y="1551808"/>
            <a:ext cx="165636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8584013" y="1622049"/>
            <a:ext cx="3176640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662240" y="4835380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65%</a:t>
            </a:r>
            <a:endParaRPr sz="1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9250200" y="4825869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30%</a:t>
            </a:r>
            <a:endParaRPr sz="1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341000">
            <a:off x="2262959" y="3575008"/>
            <a:ext cx="852840" cy="85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" descr="Customer - Free people icon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00421" y="2837125"/>
            <a:ext cx="1925402" cy="192540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5"/>
          <p:cNvSpPr/>
          <p:nvPr/>
        </p:nvSpPr>
        <p:spPr>
          <a:xfrm>
            <a:off x="5160765" y="1604286"/>
            <a:ext cx="1656360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SATISFY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5160765" y="4835380"/>
            <a:ext cx="2941200" cy="176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Calibri"/>
              <a:buNone/>
            </a:pPr>
            <a:r>
              <a:rPr lang="en-US" sz="1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05%</a:t>
            </a:r>
            <a:endParaRPr sz="1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843</Words>
  <Application>Microsoft Office PowerPoint</Application>
  <PresentationFormat>Widescreen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Noto Sans Symbols</vt:lpstr>
      <vt:lpstr>Arial Black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Look for information an event</vt:lpstr>
      <vt:lpstr>PowerPoint Presentation</vt:lpstr>
      <vt:lpstr>Prepare yourself for the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Lavy Hou</cp:lastModifiedBy>
  <cp:revision>2</cp:revision>
  <dcterms:created xsi:type="dcterms:W3CDTF">2023-06-27T02:46:31Z</dcterms:created>
  <dcterms:modified xsi:type="dcterms:W3CDTF">2023-12-14T04:12:50Z</dcterms:modified>
</cp:coreProperties>
</file>