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08" r:id="rId1"/>
  </p:sldMasterIdLst>
  <p:notesMasterIdLst>
    <p:notesMasterId r:id="rId9"/>
  </p:notesMasterIdLst>
  <p:sldIdLst>
    <p:sldId id="257" r:id="rId2"/>
    <p:sldId id="258" r:id="rId3"/>
    <p:sldId id="259" r:id="rId4"/>
    <p:sldId id="260" r:id="rId5"/>
    <p:sldId id="262" r:id="rId6"/>
    <p:sldId id="261" r:id="rId7"/>
    <p:sldId id="263" r:id="rId8"/>
  </p:sldIdLst>
  <p:sldSz cx="9144000" cy="6858000" type="screen4x3"/>
  <p:notesSz cx="6858000" cy="9144000"/>
  <p:custShowLst>
    <p:custShow name="Custom Show 1" id="0">
      <p:sldLst>
        <p:sld r:id="rId2"/>
        <p:sld r:id="rId3"/>
        <p:sld r:id="rId4"/>
        <p:sld r:id="rId5"/>
        <p:sld r:id="rId7"/>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2" autoAdjust="0"/>
    <p:restoredTop sz="89785" autoAdjust="0"/>
  </p:normalViewPr>
  <p:slideViewPr>
    <p:cSldViewPr>
      <p:cViewPr varScale="1">
        <p:scale>
          <a:sx n="77" d="100"/>
          <a:sy n="77" d="100"/>
        </p:scale>
        <p:origin x="-30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AF20A9-5C33-48F9-B9D9-4350356673CE}" type="datetimeFigureOut">
              <a:rPr lang="en-US" smtClean="0"/>
              <a:pPr/>
              <a:t>20/12/2021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E2DB39-7A16-4A06-A9B8-D98E5802F42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BE2DB39-7A16-4A06-A9B8-D98E5802F42B}" type="slidenum">
              <a:rPr lang="en-US" smtClean="0"/>
              <a:pPr/>
              <a:t>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B23FE5B-2C72-4D79-9BA7-92D1EFE5A8C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3FE5B-2C72-4D79-9BA7-92D1EFE5A8C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3FE5B-2C72-4D79-9BA7-92D1EFE5A8C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3FE5B-2C72-4D79-9BA7-92D1EFE5A8C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B23FE5B-2C72-4D79-9BA7-92D1EFE5A8C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dissolv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3FE5B-2C72-4D79-9BA7-92D1EFE5A8C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B23FE5B-2C72-4D79-9BA7-92D1EFE5A8C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8" name="Slide Number Placeholder 7"/>
          <p:cNvSpPr>
            <a:spLocks noGrp="1"/>
          </p:cNvSpPr>
          <p:nvPr>
            <p:ph type="sldNum" sz="quarter" idx="11"/>
          </p:nvPr>
        </p:nvSpPr>
        <p:spPr/>
        <p:txBody>
          <a:bodyPr/>
          <a:lstStyle/>
          <a:p>
            <a:fld id="{0B23FE5B-2C72-4D79-9BA7-92D1EFE5A8CC}"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p:dissolv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B23FE5B-2C72-4D79-9BA7-92D1EFE5A8C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79A40BF-9EF6-40AD-BAB1-1068784AD817}" type="datetimeFigureOut">
              <a:rPr lang="en-US" smtClean="0"/>
              <a:pPr/>
              <a:t>20/12/2021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0B23FE5B-2C72-4D79-9BA7-92D1EFE5A8C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179A40BF-9EF6-40AD-BAB1-1068784AD817}" type="datetimeFigureOut">
              <a:rPr lang="en-US" smtClean="0"/>
              <a:pPr/>
              <a:t>20/12/2021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B23FE5B-2C72-4D79-9BA7-92D1EFE5A8CC}" type="slidenum">
              <a:rPr lang="en-US" smtClean="0"/>
              <a:pPr/>
              <a:t>‹#›</a:t>
            </a:fld>
            <a:endParaRPr lang="en-US"/>
          </a:p>
        </p:txBody>
      </p:sp>
    </p:spTree>
  </p:cSld>
  <p:clrMapOvr>
    <a:masterClrMapping/>
  </p:clrMapOvr>
  <p:transition>
    <p:dissolv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179A40BF-9EF6-40AD-BAB1-1068784AD817}" type="datetimeFigureOut">
              <a:rPr lang="en-US" smtClean="0"/>
              <a:pPr/>
              <a:t>20/12/2021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0B23FE5B-2C72-4D79-9BA7-92D1EFE5A8CC}"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Lst>
  <p:transition>
    <p:dissolve/>
  </p:transition>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fgf.png"/>
          <p:cNvPicPr>
            <a:picLocks noChangeAspect="1"/>
          </p:cNvPicPr>
          <p:nvPr/>
        </p:nvPicPr>
        <p:blipFill>
          <a:blip r:embed="rId3" cstate="print"/>
          <a:stretch>
            <a:fillRect/>
          </a:stretch>
        </p:blipFill>
        <p:spPr>
          <a:xfrm>
            <a:off x="-762000" y="0"/>
            <a:ext cx="10744200" cy="7086600"/>
          </a:xfrm>
          <a:prstGeom prst="rect">
            <a:avLst/>
          </a:prstGeom>
        </p:spPr>
      </p:pic>
    </p:spTree>
  </p:cSld>
  <p:clrMapOvr>
    <a:masterClrMapping/>
  </p:clrMapOvr>
  <p:transition spd="med" advTm="1000">
    <p:wipe dir="u"/>
    <p:sndAc>
      <p:stSnd>
        <p:snd r:embed="rId2" name="bomb.wav"/>
      </p:st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81000"/>
            <a:ext cx="9144000" cy="830997"/>
          </a:xfrm>
          <a:prstGeom prst="rect">
            <a:avLst/>
          </a:prstGeom>
          <a:noFill/>
        </p:spPr>
        <p:txBody>
          <a:bodyPr wrap="square" rtlCol="0">
            <a:spAutoFit/>
          </a:bodyPr>
          <a:lstStyle/>
          <a:p>
            <a:pPr algn="ctr"/>
            <a:r>
              <a:rPr lang="en-US" sz="4800" b="1" i="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ea typeface="Yu Mincho Demibold" pitchFamily="18" charset="-128"/>
              </a:rPr>
              <a:t>IT HUNT  </a:t>
            </a:r>
            <a:endParaRPr lang="en-US" sz="4800" b="1" i="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ea typeface="Yu Mincho Demibold" pitchFamily="18" charset="-128"/>
            </a:endParaRPr>
          </a:p>
        </p:txBody>
      </p:sp>
      <p:sp>
        <p:nvSpPr>
          <p:cNvPr id="5" name="TextBox 4"/>
          <p:cNvSpPr txBox="1"/>
          <p:nvPr/>
        </p:nvSpPr>
        <p:spPr>
          <a:xfrm>
            <a:off x="0" y="1066800"/>
            <a:ext cx="9144000" cy="830997"/>
          </a:xfrm>
          <a:prstGeom prst="rect">
            <a:avLst/>
          </a:prstGeom>
          <a:noFill/>
        </p:spPr>
        <p:txBody>
          <a:bodyPr wrap="square" rtlCol="0">
            <a:spAutoFit/>
          </a:bodyPr>
          <a:lstStyle/>
          <a:p>
            <a:pPr algn="ctr"/>
            <a:r>
              <a:rPr lang="en-US" sz="4800" b="1" i="1"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rPr>
              <a:t>COMPETITION</a:t>
            </a:r>
            <a:endParaRPr lang="en-US" b="1" i="1" u="sng"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ndParaRPr>
          </a:p>
        </p:txBody>
      </p:sp>
      <p:sp>
        <p:nvSpPr>
          <p:cNvPr id="6" name="TextBox 5"/>
          <p:cNvSpPr txBox="1"/>
          <p:nvPr/>
        </p:nvSpPr>
        <p:spPr>
          <a:xfrm>
            <a:off x="152400" y="1981200"/>
            <a:ext cx="8534400" cy="646331"/>
          </a:xfrm>
          <a:prstGeom prst="rect">
            <a:avLst/>
          </a:prstGeom>
          <a:noFill/>
        </p:spPr>
        <p:txBody>
          <a:bodyPr wrap="square" rtlCol="0">
            <a:spAutoFit/>
          </a:bodyPr>
          <a:lstStyle/>
          <a:p>
            <a:r>
              <a:rPr lang="en-US" sz="3600" b="1" i="1" u="sng"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Berlin Sans FB" pitchFamily="34" charset="0"/>
              </a:rPr>
              <a:t>Web development</a:t>
            </a:r>
            <a:endParaRPr lang="en-US" sz="4000" b="1" i="1" u="sng"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latin typeface="Berlin Sans FB" pitchFamily="34" charset="0"/>
            </a:endParaRPr>
          </a:p>
        </p:txBody>
      </p:sp>
      <p:sp>
        <p:nvSpPr>
          <p:cNvPr id="8" name="TextBox 7"/>
          <p:cNvSpPr txBox="1"/>
          <p:nvPr/>
        </p:nvSpPr>
        <p:spPr>
          <a:xfrm>
            <a:off x="304800" y="2895600"/>
            <a:ext cx="7772400" cy="1323439"/>
          </a:xfrm>
          <a:prstGeom prst="rect">
            <a:avLst/>
          </a:prstGeom>
          <a:noFill/>
        </p:spPr>
        <p:txBody>
          <a:bodyPr wrap="square" rtlCol="0">
            <a:spAutoFit/>
          </a:bodyPr>
          <a:lstStyle/>
          <a:p>
            <a:r>
              <a:rPr lang="en-US" sz="4000" dirty="0" smtClean="0">
                <a:latin typeface="Berlin Sans FB" pitchFamily="34" charset="0"/>
              </a:rPr>
              <a:t>by :</a:t>
            </a:r>
            <a:r>
              <a:rPr lang="en-US" sz="4000" b="1" i="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rlin Sans FB" pitchFamily="34" charset="0"/>
                <a:ea typeface="Yu Mincho Demibold" pitchFamily="18" charset="-128"/>
              </a:rPr>
              <a:t>  </a:t>
            </a:r>
            <a:endParaRPr lang="en-US" sz="40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endParaRPr lang="en-US" sz="4000" dirty="0">
              <a:latin typeface="Berlin Sans FB" pitchFamily="34" charset="0"/>
            </a:endParaRPr>
          </a:p>
        </p:txBody>
      </p:sp>
      <p:sp>
        <p:nvSpPr>
          <p:cNvPr id="9" name="TextBox 8"/>
          <p:cNvSpPr txBox="1"/>
          <p:nvPr/>
        </p:nvSpPr>
        <p:spPr>
          <a:xfrm>
            <a:off x="762000" y="3657600"/>
            <a:ext cx="5943600" cy="1200329"/>
          </a:xfrm>
          <a:prstGeom prst="rect">
            <a:avLst/>
          </a:prstGeom>
          <a:noFill/>
        </p:spPr>
        <p:txBody>
          <a:bodyPr wrap="square" rtlCol="0">
            <a:spAutoFit/>
          </a:bodyPr>
          <a:lstStyle/>
          <a:p>
            <a:pPr>
              <a:buFont typeface="Arial" pitchFamily="34" charset="0"/>
              <a:buChar char="•"/>
            </a:pPr>
            <a:r>
              <a:rPr lang="en-US" sz="3600" dirty="0" smtClean="0">
                <a:latin typeface="Berlin Sans FB" pitchFamily="34" charset="0"/>
                <a:ea typeface="Yu Mincho Demibold" pitchFamily="18" charset="-128"/>
              </a:rPr>
              <a:t> BASIL BILAL</a:t>
            </a:r>
          </a:p>
          <a:p>
            <a:pPr>
              <a:buFont typeface="Arial" pitchFamily="34" charset="0"/>
              <a:buChar char="•"/>
            </a:pPr>
            <a:r>
              <a:rPr lang="en-US" sz="3600" dirty="0" smtClean="0">
                <a:latin typeface="Berlin Sans FB" pitchFamily="34" charset="0"/>
                <a:ea typeface="Yu Mincho Demibold" pitchFamily="18" charset="-128"/>
              </a:rPr>
              <a:t> SAAD AMIN </a:t>
            </a:r>
            <a:endParaRPr lang="en-US" sz="3600" dirty="0">
              <a:latin typeface="Berlin Sans FB" pitchFamily="34" charset="0"/>
              <a:ea typeface="Yu Mincho Demibold" pitchFamily="18" charset="-128"/>
            </a:endParaRPr>
          </a:p>
        </p:txBody>
      </p:sp>
      <p:sp>
        <p:nvSpPr>
          <p:cNvPr id="10" name="Rectangle 9"/>
          <p:cNvSpPr/>
          <p:nvPr/>
        </p:nvSpPr>
        <p:spPr>
          <a:xfrm>
            <a:off x="2942386" y="2743200"/>
            <a:ext cx="3259227" cy="923330"/>
          </a:xfrm>
          <a:prstGeom prst="rect">
            <a:avLst/>
          </a:prstGeom>
          <a:noFill/>
        </p:spPr>
        <p:txBody>
          <a:bodyPr wrap="square" lIns="91440" tIns="45720" rIns="91440" bIns="45720">
            <a:spAutoFit/>
            <a:scene3d>
              <a:camera prst="orthographicFront"/>
              <a:lightRig rig="balanced" dir="t">
                <a:rot lat="0" lon="0" rev="2100000"/>
              </a:lightRig>
            </a:scene3d>
            <a:sp3d extrusionH="57150" prstMaterial="metal">
              <a:bevelT w="38100" h="25400"/>
              <a:contourClr>
                <a:schemeClr val="bg2"/>
              </a:contourClr>
            </a:sp3d>
          </a:bodyPr>
          <a:lstStyle/>
          <a:p>
            <a:pPr algn="ctr"/>
            <a:r>
              <a:rPr lang="en-US" sz="5400" b="1" i="1" cap="none" spc="0" dirty="0" smtClean="0">
                <a:ln w="50800"/>
                <a:solidFill>
                  <a:schemeClr val="bg1">
                    <a:shade val="50000"/>
                  </a:schemeClr>
                </a:solidFill>
                <a:effectLst/>
                <a:latin typeface="Berlin Sans FB" pitchFamily="34" charset="0"/>
                <a:ea typeface="Yu Mincho Demibold" pitchFamily="18" charset="-128"/>
              </a:rPr>
              <a:t>  </a:t>
            </a:r>
            <a:endParaRPr lang="en-US" sz="5400" b="1" cap="none" spc="0" dirty="0">
              <a:ln w="50800"/>
              <a:solidFill>
                <a:schemeClr val="bg1">
                  <a:shade val="50000"/>
                </a:schemeClr>
              </a:solidFill>
              <a:effectLst/>
            </a:endParaRPr>
          </a:p>
        </p:txBody>
      </p:sp>
    </p:spTree>
  </p:cSld>
  <p:clrMapOvr>
    <a:masterClrMapping/>
  </p:clrMapOvr>
  <p:transition spd="med" advTm="1000">
    <p:pull dir="d"/>
    <p:sndAc>
      <p:stSnd>
        <p:snd r:embed="rId3" name="bomb.wav"/>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381000"/>
            <a:ext cx="9144000" cy="830997"/>
          </a:xfrm>
          <a:prstGeom prst="rect">
            <a:avLst/>
          </a:prstGeom>
          <a:noFill/>
        </p:spPr>
        <p:txBody>
          <a:bodyPr wrap="square" rtlCol="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4800" b="1" i="1" u="sng"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rPr>
              <a:t>OBJECTIVE</a:t>
            </a:r>
            <a:endParaRPr lang="en-US" sz="4800" b="1" i="1"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endParaRPr>
          </a:p>
        </p:txBody>
      </p:sp>
      <p:sp>
        <p:nvSpPr>
          <p:cNvPr id="3" name="TextBox 2"/>
          <p:cNvSpPr txBox="1"/>
          <p:nvPr/>
        </p:nvSpPr>
        <p:spPr>
          <a:xfrm>
            <a:off x="0" y="1905000"/>
            <a:ext cx="7848600" cy="4401205"/>
          </a:xfrm>
          <a:prstGeom prst="rect">
            <a:avLst/>
          </a:prstGeom>
          <a:noFill/>
        </p:spPr>
        <p:txBody>
          <a:bodyPr wrap="square" rtlCol="0">
            <a:spAutoFit/>
          </a:bodyPr>
          <a:lstStyle/>
          <a:p>
            <a:pPr marL="514350" indent="-514350">
              <a:buFont typeface="+mj-lt"/>
              <a:buAutoNum type="arabicPeriod"/>
            </a:pPr>
            <a:r>
              <a:rPr lang="en-US" sz="2800" i="1" dirty="0" smtClean="0">
                <a:latin typeface="+mj-lt"/>
              </a:rPr>
              <a:t> Be Organized. </a:t>
            </a:r>
          </a:p>
          <a:p>
            <a:pPr marL="514350" indent="-514350">
              <a:buFont typeface="+mj-lt"/>
              <a:buAutoNum type="arabicPeriod"/>
            </a:pPr>
            <a:r>
              <a:rPr lang="en-US" sz="2800" i="1" dirty="0" smtClean="0">
                <a:latin typeface="+mj-lt"/>
              </a:rPr>
              <a:t> Engage &amp; inform.</a:t>
            </a:r>
          </a:p>
          <a:p>
            <a:pPr marL="514350" indent="-514350">
              <a:buFont typeface="+mj-lt"/>
              <a:buAutoNum type="arabicPeriod"/>
            </a:pPr>
            <a:r>
              <a:rPr lang="en-US" sz="2800" i="1" dirty="0" smtClean="0">
                <a:latin typeface="+mj-lt"/>
              </a:rPr>
              <a:t> Be </a:t>
            </a:r>
            <a:r>
              <a:rPr lang="en-US" sz="2800" i="1" dirty="0" err="1" smtClean="0">
                <a:latin typeface="+mj-lt"/>
              </a:rPr>
              <a:t>Acessible</a:t>
            </a:r>
            <a:r>
              <a:rPr lang="en-US" sz="2800" i="1" dirty="0" smtClean="0">
                <a:latin typeface="+mj-lt"/>
              </a:rPr>
              <a:t> For </a:t>
            </a:r>
            <a:r>
              <a:rPr lang="en-US" sz="2800" i="1" dirty="0" err="1" smtClean="0">
                <a:latin typeface="+mj-lt"/>
              </a:rPr>
              <a:t>Everone</a:t>
            </a:r>
            <a:r>
              <a:rPr lang="en-US" sz="2800" i="1" dirty="0" smtClean="0">
                <a:latin typeface="+mj-lt"/>
              </a:rPr>
              <a:t> From Anywhere. </a:t>
            </a:r>
          </a:p>
          <a:p>
            <a:pPr marL="514350" indent="-514350">
              <a:buFont typeface="+mj-lt"/>
              <a:buAutoNum type="arabicPeriod"/>
            </a:pPr>
            <a:r>
              <a:rPr lang="en-US" sz="2800" i="1" dirty="0" smtClean="0">
                <a:latin typeface="+mj-lt"/>
              </a:rPr>
              <a:t> Provide Simple , Universal </a:t>
            </a:r>
            <a:r>
              <a:rPr lang="en-US" sz="2800" i="1" dirty="0" err="1" smtClean="0">
                <a:latin typeface="+mj-lt"/>
              </a:rPr>
              <a:t>Acess</a:t>
            </a:r>
            <a:r>
              <a:rPr lang="en-US" sz="2800" i="1" dirty="0" smtClean="0">
                <a:latin typeface="+mj-lt"/>
              </a:rPr>
              <a:t> To Information &amp; Services For All Faculty , Staff and Students.</a:t>
            </a:r>
          </a:p>
          <a:p>
            <a:pPr marL="514350" indent="-514350">
              <a:buFont typeface="+mj-lt"/>
              <a:buAutoNum type="arabicPeriod"/>
            </a:pPr>
            <a:r>
              <a:rPr lang="en-US" sz="2800" i="1" dirty="0" smtClean="0">
                <a:latin typeface="+mj-lt"/>
              </a:rPr>
              <a:t> Enhance The Learning Experience.</a:t>
            </a:r>
          </a:p>
          <a:p>
            <a:pPr marL="514350" indent="-514350">
              <a:buFont typeface="+mj-lt"/>
              <a:buAutoNum type="arabicPeriod"/>
            </a:pPr>
            <a:r>
              <a:rPr lang="en-US" sz="2800" i="1" dirty="0" smtClean="0">
                <a:latin typeface="+mj-lt"/>
              </a:rPr>
              <a:t> The School Website Affect The Overall Image &amp;              Reputation </a:t>
            </a:r>
            <a:r>
              <a:rPr lang="en-US" sz="2800" i="1" dirty="0">
                <a:latin typeface="+mj-lt"/>
              </a:rPr>
              <a:t>o</a:t>
            </a:r>
            <a:r>
              <a:rPr lang="en-US" sz="2800" i="1" dirty="0" smtClean="0">
                <a:latin typeface="+mj-lt"/>
              </a:rPr>
              <a:t>f our School. </a:t>
            </a:r>
            <a:endParaRPr lang="en-US" sz="28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marL="514350" indent="-514350">
              <a:buFont typeface="+mj-lt"/>
              <a:buAutoNum type="arabicPeriod"/>
            </a:pPr>
            <a:endParaRPr lang="en-US" sz="2800" i="1" dirty="0">
              <a:latin typeface="+mj-lt"/>
            </a:endParaRPr>
          </a:p>
        </p:txBody>
      </p:sp>
      <p:pic>
        <p:nvPicPr>
          <p:cNvPr id="4" name="Picture 3" descr="123396619_3687109251356756_2141787493138735547_n.jpg"/>
          <p:cNvPicPr>
            <a:picLocks noChangeAspect="1"/>
          </p:cNvPicPr>
          <p:nvPr/>
        </p:nvPicPr>
        <p:blipFill>
          <a:blip r:embed="rId3" cstate="print"/>
          <a:stretch>
            <a:fillRect/>
          </a:stretch>
        </p:blipFill>
        <p:spPr>
          <a:xfrm>
            <a:off x="6553200" y="1219200"/>
            <a:ext cx="16002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advTm="4000">
    <p:wipe dir="r"/>
    <p:sndAc>
      <p:stSnd>
        <p:snd r:embed="rId2" name="bomb.wav"/>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
            <a:ext cx="9144000" cy="769441"/>
          </a:xfrm>
          <a:prstGeom prst="rect">
            <a:avLst/>
          </a:prstGeom>
          <a:noFill/>
        </p:spPr>
        <p:txBody>
          <a:bodyPr wrap="square" rtlCol="0">
            <a:spAutoFit/>
          </a:bodyPr>
          <a:lstStyle/>
          <a:p>
            <a:pPr algn="ctr"/>
            <a:r>
              <a:rPr lang="en-US" sz="4400" b="1" i="1" u="sng"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rPr>
              <a:t>“Summary” </a:t>
            </a:r>
            <a:endParaRPr lang="en-US" sz="4400" b="1" i="1" u="sng"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endParaRPr>
          </a:p>
        </p:txBody>
      </p:sp>
      <p:sp>
        <p:nvSpPr>
          <p:cNvPr id="3" name="TextBox 2"/>
          <p:cNvSpPr txBox="1"/>
          <p:nvPr/>
        </p:nvSpPr>
        <p:spPr>
          <a:xfrm>
            <a:off x="152400" y="990600"/>
            <a:ext cx="7772400" cy="4401205"/>
          </a:xfrm>
          <a:prstGeom prst="rect">
            <a:avLst/>
          </a:prstGeom>
          <a:noFill/>
        </p:spPr>
        <p:txBody>
          <a:bodyPr wrap="square" rtlCol="0">
            <a:spAutoFit/>
          </a:bodyPr>
          <a:lstStyle/>
          <a:p>
            <a:r>
              <a:rPr lang="en-US" sz="2800" dirty="0" smtClean="0">
                <a:latin typeface="Berlin Sans FB" pitchFamily="34" charset="0"/>
              </a:rPr>
              <a:t>We </a:t>
            </a:r>
            <a:r>
              <a:rPr lang="en-US" sz="2800" dirty="0" err="1" smtClean="0">
                <a:latin typeface="Berlin Sans FB" pitchFamily="34" charset="0"/>
              </a:rPr>
              <a:t>develoloped</a:t>
            </a:r>
            <a:r>
              <a:rPr lang="en-US" sz="2800" dirty="0" smtClean="0">
                <a:latin typeface="Berlin Sans FB" pitchFamily="34" charset="0"/>
              </a:rPr>
              <a:t> this website using </a:t>
            </a:r>
            <a:r>
              <a:rPr lang="en-US" sz="2800" dirty="0" err="1" smtClean="0">
                <a:latin typeface="Berlin Sans FB" pitchFamily="34" charset="0"/>
              </a:rPr>
              <a:t>using</a:t>
            </a:r>
            <a:r>
              <a:rPr lang="en-US" sz="2800" dirty="0" smtClean="0">
                <a:latin typeface="Berlin Sans FB" pitchFamily="34" charset="0"/>
              </a:rPr>
              <a:t> </a:t>
            </a:r>
            <a:r>
              <a:rPr lang="en-US" sz="2800" i="1" dirty="0">
                <a:latin typeface="Cooper Black" pitchFamily="18" charset="0"/>
              </a:rPr>
              <a:t>H</a:t>
            </a:r>
            <a:r>
              <a:rPr lang="en-US" sz="2800" i="1" dirty="0" smtClean="0">
                <a:latin typeface="Cooper Black" pitchFamily="18" charset="0"/>
              </a:rPr>
              <a:t>tml</a:t>
            </a:r>
            <a:r>
              <a:rPr lang="en-US" sz="2800" dirty="0" smtClean="0"/>
              <a:t>  </a:t>
            </a:r>
            <a:r>
              <a:rPr lang="en-US" sz="2800" dirty="0" err="1" smtClean="0">
                <a:latin typeface="Cooper Black" pitchFamily="18" charset="0"/>
              </a:rPr>
              <a:t>Css</a:t>
            </a:r>
            <a:r>
              <a:rPr lang="en-US" sz="2800" dirty="0" smtClean="0">
                <a:latin typeface="Cooper Black" pitchFamily="18" charset="0"/>
              </a:rPr>
              <a:t>     </a:t>
            </a:r>
            <a:r>
              <a:rPr lang="en-US" sz="2800" dirty="0" smtClean="0"/>
              <a:t> &amp; </a:t>
            </a:r>
            <a:r>
              <a:rPr lang="en-US" sz="2800" dirty="0" smtClean="0">
                <a:latin typeface="Cooper Black" pitchFamily="18" charset="0"/>
              </a:rPr>
              <a:t>java script      . </a:t>
            </a:r>
            <a:r>
              <a:rPr lang="en-US" sz="2800" dirty="0" smtClean="0">
                <a:latin typeface="Berlin Sans FB" pitchFamily="34" charset="0"/>
              </a:rPr>
              <a:t>this website is made for a purpose to aware people about our school.</a:t>
            </a:r>
          </a:p>
          <a:p>
            <a:pPr marL="514350" indent="-514350">
              <a:buFont typeface="+mj-lt"/>
              <a:buAutoNum type="arabicPeriod"/>
            </a:pPr>
            <a:r>
              <a:rPr lang="en-US" sz="2800" dirty="0" smtClean="0">
                <a:latin typeface="Berlin Sans FB" pitchFamily="34" charset="0"/>
              </a:rPr>
              <a:t>Facilities </a:t>
            </a:r>
          </a:p>
          <a:p>
            <a:pPr marL="514350" indent="-514350">
              <a:buFont typeface="+mj-lt"/>
              <a:buAutoNum type="arabicPeriod"/>
            </a:pPr>
            <a:r>
              <a:rPr lang="en-US" sz="2800" dirty="0" smtClean="0">
                <a:latin typeface="Berlin Sans FB" pitchFamily="34" charset="0"/>
              </a:rPr>
              <a:t>News</a:t>
            </a:r>
          </a:p>
          <a:p>
            <a:pPr marL="514350" indent="-514350">
              <a:buFont typeface="+mj-lt"/>
              <a:buAutoNum type="arabicPeriod"/>
            </a:pPr>
            <a:r>
              <a:rPr lang="en-US" sz="2800" dirty="0" smtClean="0">
                <a:latin typeface="Berlin Sans FB" pitchFamily="34" charset="0"/>
              </a:rPr>
              <a:t>Events </a:t>
            </a:r>
          </a:p>
          <a:p>
            <a:pPr marL="514350" indent="-514350">
              <a:buFont typeface="+mj-lt"/>
              <a:buAutoNum type="arabicPeriod"/>
            </a:pPr>
            <a:r>
              <a:rPr lang="en-US" sz="2800" dirty="0" smtClean="0">
                <a:latin typeface="Berlin Sans FB" pitchFamily="34" charset="0"/>
              </a:rPr>
              <a:t>Photos </a:t>
            </a:r>
          </a:p>
          <a:p>
            <a:pPr marL="514350" indent="-514350">
              <a:buFont typeface="+mj-lt"/>
              <a:buAutoNum type="arabicPeriod"/>
            </a:pPr>
            <a:r>
              <a:rPr lang="en-US" sz="2800" dirty="0" err="1" smtClean="0">
                <a:latin typeface="Berlin Sans FB" pitchFamily="34" charset="0"/>
              </a:rPr>
              <a:t>Faqs</a:t>
            </a:r>
            <a:r>
              <a:rPr lang="en-US" sz="2800" dirty="0" smtClean="0">
                <a:latin typeface="Berlin Sans FB" pitchFamily="34" charset="0"/>
              </a:rPr>
              <a:t> </a:t>
            </a:r>
          </a:p>
          <a:p>
            <a:pPr marL="514350" indent="-514350">
              <a:buFont typeface="+mj-lt"/>
              <a:buAutoNum type="arabicPeriod"/>
            </a:pPr>
            <a:endParaRPr lang="en-US" sz="2800" dirty="0" smtClean="0">
              <a:latin typeface="Cooper Black" pitchFamily="18" charset="0"/>
            </a:endParaRPr>
          </a:p>
          <a:p>
            <a:pPr marL="514350" indent="-514350">
              <a:buFont typeface="+mj-lt"/>
              <a:buAutoNum type="arabicPeriod"/>
            </a:pPr>
            <a:endParaRPr lang="en-US" sz="2800" dirty="0">
              <a:latin typeface="Cooper Black" pitchFamily="18" charset="0"/>
            </a:endParaRPr>
          </a:p>
        </p:txBody>
      </p:sp>
      <p:sp>
        <p:nvSpPr>
          <p:cNvPr id="4" name="TextBox 3"/>
          <p:cNvSpPr txBox="1"/>
          <p:nvPr/>
        </p:nvSpPr>
        <p:spPr>
          <a:xfrm>
            <a:off x="228600" y="4419600"/>
            <a:ext cx="7315200" cy="2246769"/>
          </a:xfrm>
          <a:prstGeom prst="rect">
            <a:avLst/>
          </a:prstGeom>
          <a:noFill/>
        </p:spPr>
        <p:txBody>
          <a:bodyPr wrap="square" rtlCol="0">
            <a:spAutoFit/>
          </a:bodyPr>
          <a:lstStyle/>
          <a:p>
            <a:r>
              <a:rPr lang="en-US" sz="2800" dirty="0" smtClean="0">
                <a:latin typeface="Berlin Sans FB" pitchFamily="34" charset="0"/>
              </a:rPr>
              <a:t>We </a:t>
            </a:r>
            <a:r>
              <a:rPr lang="en-US" dirty="0" smtClean="0">
                <a:latin typeface="Berlin Sans FB" pitchFamily="34" charset="0"/>
              </a:rPr>
              <a:t> </a:t>
            </a:r>
            <a:r>
              <a:rPr lang="en-US" sz="2800" dirty="0" smtClean="0">
                <a:latin typeface="Berlin Sans FB" pitchFamily="34" charset="0"/>
              </a:rPr>
              <a:t>also insure that our school are well Organized. In this website you well check new updates of school events or exams etc. we also give the facility of online admission or summiting fees through your computer… </a:t>
            </a:r>
            <a:endParaRPr lang="en-US" sz="2800" dirty="0">
              <a:latin typeface="Berlin Sans FB" pitchFamily="34" charset="0"/>
            </a:endParaRPr>
          </a:p>
        </p:txBody>
      </p:sp>
      <p:pic>
        <p:nvPicPr>
          <p:cNvPr id="5" name="Picture 4" descr="317755_badge_html_html5_achievement_award_icon.png"/>
          <p:cNvPicPr>
            <a:picLocks noChangeAspect="1"/>
          </p:cNvPicPr>
          <p:nvPr/>
        </p:nvPicPr>
        <p:blipFill>
          <a:blip r:embed="rId3" cstate="print"/>
          <a:stretch>
            <a:fillRect/>
          </a:stretch>
        </p:blipFill>
        <p:spPr>
          <a:xfrm>
            <a:off x="7239000" y="990600"/>
            <a:ext cx="457200" cy="457200"/>
          </a:xfrm>
          <a:prstGeom prst="rect">
            <a:avLst/>
          </a:prstGeom>
        </p:spPr>
      </p:pic>
      <p:pic>
        <p:nvPicPr>
          <p:cNvPr id="6" name="Picture 5" descr="317756_badge_css_css3_achievement_award_icon.png"/>
          <p:cNvPicPr>
            <a:picLocks noChangeAspect="1"/>
          </p:cNvPicPr>
          <p:nvPr/>
        </p:nvPicPr>
        <p:blipFill>
          <a:blip r:embed="rId4" cstate="print"/>
          <a:stretch>
            <a:fillRect/>
          </a:stretch>
        </p:blipFill>
        <p:spPr>
          <a:xfrm>
            <a:off x="838200" y="1447800"/>
            <a:ext cx="533400" cy="533400"/>
          </a:xfrm>
          <a:prstGeom prst="rect">
            <a:avLst/>
          </a:prstGeom>
        </p:spPr>
      </p:pic>
      <p:pic>
        <p:nvPicPr>
          <p:cNvPr id="7" name="Picture 6" descr="javascript_logo.png"/>
          <p:cNvPicPr>
            <a:picLocks noChangeAspect="1"/>
          </p:cNvPicPr>
          <p:nvPr/>
        </p:nvPicPr>
        <p:blipFill>
          <a:blip r:embed="rId5" cstate="print"/>
          <a:stretch>
            <a:fillRect/>
          </a:stretch>
        </p:blipFill>
        <p:spPr>
          <a:xfrm>
            <a:off x="3581400" y="1371600"/>
            <a:ext cx="685800" cy="685800"/>
          </a:xfrm>
          <a:prstGeom prst="rect">
            <a:avLst/>
          </a:prstGeom>
        </p:spPr>
      </p:pic>
    </p:spTree>
  </p:cSld>
  <p:clrMapOvr>
    <a:masterClrMapping/>
  </p:clrMapOvr>
  <p:transition spd="med" advTm="5000">
    <p:pull/>
    <p:sndAc>
      <p:stSnd>
        <p:snd r:embed="rId2" name="bomb.wav"/>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228600"/>
            <a:ext cx="9144000" cy="830997"/>
          </a:xfrm>
          <a:prstGeom prst="rect">
            <a:avLst/>
          </a:prstGeom>
          <a:noFill/>
        </p:spPr>
        <p:txBody>
          <a:bodyPr wrap="square" rtlCol="0">
            <a:spAutoFit/>
          </a:bodyPr>
          <a:lstStyle/>
          <a:p>
            <a:pPr algn="ctr"/>
            <a:r>
              <a:rPr lang="en-US" sz="4800" b="1" i="1" u="sng"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rPr>
              <a:t>“</a:t>
            </a:r>
            <a:r>
              <a:rPr lang="en-US" sz="4800" b="1" i="1" u="sng"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rPr>
              <a:t>Features”</a:t>
            </a:r>
            <a:endParaRPr lang="en-US" sz="4800" b="1" i="1" u="sng"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latin typeface="Berlin Sans FB" pitchFamily="34" charset="0"/>
            </a:endParaRPr>
          </a:p>
        </p:txBody>
      </p:sp>
      <p:sp>
        <p:nvSpPr>
          <p:cNvPr id="3" name="TextBox 2"/>
          <p:cNvSpPr txBox="1"/>
          <p:nvPr/>
        </p:nvSpPr>
        <p:spPr>
          <a:xfrm>
            <a:off x="304800" y="1600200"/>
            <a:ext cx="7315200" cy="4154984"/>
          </a:xfrm>
          <a:prstGeom prst="rect">
            <a:avLst/>
          </a:prstGeom>
          <a:noFill/>
        </p:spPr>
        <p:txBody>
          <a:bodyPr wrap="square" rtlCol="0">
            <a:spAutoFit/>
          </a:bodyPr>
          <a:lstStyle/>
          <a:p>
            <a:r>
              <a:rPr lang="en-US" sz="2400" dirty="0" smtClean="0">
                <a:latin typeface="Berlin Sans FB" pitchFamily="34" charset="0"/>
              </a:rPr>
              <a:t>You can summit  fees  from our  website</a:t>
            </a:r>
          </a:p>
          <a:p>
            <a:endParaRPr lang="en-US" sz="2400" dirty="0" smtClean="0">
              <a:latin typeface="Berlin Sans FB" pitchFamily="34" charset="0"/>
            </a:endParaRPr>
          </a:p>
          <a:p>
            <a:r>
              <a:rPr lang="en-US" sz="2400" dirty="0" smtClean="0">
                <a:latin typeface="Berlin Sans FB" pitchFamily="34" charset="0"/>
              </a:rPr>
              <a:t>You also send admission form from our school website </a:t>
            </a:r>
          </a:p>
          <a:p>
            <a:endParaRPr lang="en-US" sz="2400" dirty="0" smtClean="0">
              <a:latin typeface="Berlin Sans FB" pitchFamily="34" charset="0"/>
            </a:endParaRPr>
          </a:p>
          <a:p>
            <a:r>
              <a:rPr lang="en-US" sz="2400" dirty="0" smtClean="0">
                <a:latin typeface="Berlin Sans FB" pitchFamily="34" charset="0"/>
              </a:rPr>
              <a:t>You can ask question about school events related to </a:t>
            </a:r>
            <a:r>
              <a:rPr lang="en-US" sz="2400" dirty="0" err="1" smtClean="0">
                <a:latin typeface="Berlin Sans FB" pitchFamily="34" charset="0"/>
              </a:rPr>
              <a:t>to</a:t>
            </a:r>
            <a:r>
              <a:rPr lang="en-US" sz="2400" dirty="0" smtClean="0">
                <a:latin typeface="Berlin Sans FB" pitchFamily="34" charset="0"/>
              </a:rPr>
              <a:t> exam….</a:t>
            </a:r>
          </a:p>
          <a:p>
            <a:endParaRPr lang="en-US" sz="2400" dirty="0" smtClean="0">
              <a:latin typeface="Berlin Sans FB" pitchFamily="34" charset="0"/>
            </a:endParaRPr>
          </a:p>
          <a:p>
            <a:r>
              <a:rPr lang="en-US" sz="2400" dirty="0" smtClean="0">
                <a:latin typeface="Berlin Sans FB" pitchFamily="34" charset="0"/>
              </a:rPr>
              <a:t>You also check photos  &amp;  videos of  the events &amp; trip </a:t>
            </a:r>
          </a:p>
          <a:p>
            <a:r>
              <a:rPr lang="en-US" sz="2400" dirty="0" smtClean="0">
                <a:latin typeface="Berlin Sans FB" pitchFamily="34" charset="0"/>
              </a:rPr>
              <a:t> </a:t>
            </a:r>
          </a:p>
          <a:p>
            <a:r>
              <a:rPr lang="en-US" sz="2400" dirty="0" smtClean="0">
                <a:latin typeface="Berlin Sans FB" pitchFamily="34" charset="0"/>
              </a:rPr>
              <a:t>You also contact  our  head office  &amp;  other campuses for any Query related to studies.      </a:t>
            </a:r>
            <a:endParaRPr lang="en-US" sz="2400" dirty="0">
              <a:latin typeface="Berlin Sans FB" pitchFamily="34" charset="0"/>
            </a:endParaRPr>
          </a:p>
        </p:txBody>
      </p:sp>
    </p:spTree>
  </p:cSld>
  <p:clrMapOvr>
    <a:masterClrMapping/>
  </p:clrMapOvr>
  <p:transition advTm="1000">
    <p:zoom dir="in"/>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4114"/>
            <a:ext cx="9144000" cy="769441"/>
          </a:xfrm>
          <a:prstGeom prst="rect">
            <a:avLst/>
          </a:prstGeom>
          <a:noFill/>
        </p:spPr>
        <p:txBody>
          <a:bodyPr wrap="square" rtlCol="0">
            <a:spAutoFit/>
          </a:bodyPr>
          <a:lstStyle/>
          <a:p>
            <a:pPr algn="ctr"/>
            <a:r>
              <a:rPr lang="en-US" sz="4000" u="sng" dirty="0" smtClean="0">
                <a:latin typeface="Berlin Sans FB" pitchFamily="34" charset="0"/>
              </a:rPr>
              <a:t>“25 </a:t>
            </a:r>
            <a:r>
              <a:rPr lang="en-US" sz="4000" u="sng" dirty="0">
                <a:latin typeface="Berlin Sans FB" pitchFamily="34" charset="0"/>
              </a:rPr>
              <a:t>Y</a:t>
            </a:r>
            <a:r>
              <a:rPr lang="en-US" sz="4000" u="sng" dirty="0" smtClean="0">
                <a:latin typeface="Berlin Sans FB" pitchFamily="34" charset="0"/>
              </a:rPr>
              <a:t>ear </a:t>
            </a:r>
            <a:r>
              <a:rPr lang="en-US" sz="4400" u="sng" dirty="0">
                <a:latin typeface="Berlin Sans FB" pitchFamily="34" charset="0"/>
              </a:rPr>
              <a:t>C</a:t>
            </a:r>
            <a:r>
              <a:rPr lang="en-US" sz="4400" u="sng" dirty="0" smtClean="0">
                <a:latin typeface="Berlin Sans FB" pitchFamily="34" charset="0"/>
              </a:rPr>
              <a:t>elebration</a:t>
            </a:r>
            <a:r>
              <a:rPr lang="en-US" sz="4000" u="sng" dirty="0" smtClean="0">
                <a:latin typeface="Berlin Sans FB" pitchFamily="34" charset="0"/>
              </a:rPr>
              <a:t>”</a:t>
            </a:r>
            <a:r>
              <a:rPr lang="en-US" sz="4000" dirty="0" smtClean="0">
                <a:latin typeface="Berlin Sans FB" pitchFamily="34" charset="0"/>
              </a:rPr>
              <a:t> </a:t>
            </a:r>
            <a:endParaRPr lang="en-US" sz="4000" dirty="0">
              <a:latin typeface="Berlin Sans FB" pitchFamily="34" charset="0"/>
            </a:endParaRPr>
          </a:p>
        </p:txBody>
      </p:sp>
      <p:sp>
        <p:nvSpPr>
          <p:cNvPr id="4" name="TextBox 3"/>
          <p:cNvSpPr txBox="1"/>
          <p:nvPr/>
        </p:nvSpPr>
        <p:spPr>
          <a:xfrm>
            <a:off x="0" y="990601"/>
            <a:ext cx="2667000" cy="646331"/>
          </a:xfrm>
          <a:prstGeom prst="rect">
            <a:avLst/>
          </a:prstGeom>
          <a:noFill/>
        </p:spPr>
        <p:txBody>
          <a:bodyPr wrap="square" rtlCol="0">
            <a:spAutoFit/>
          </a:bodyPr>
          <a:lstStyle/>
          <a:p>
            <a:r>
              <a:rPr lang="en-US" b="1" i="1" u="sng" dirty="0" smtClean="0"/>
              <a:t>Growing the mission</a:t>
            </a:r>
          </a:p>
          <a:p>
            <a:r>
              <a:rPr lang="en-US" dirty="0" smtClean="0"/>
              <a:t> </a:t>
            </a:r>
            <a:endParaRPr lang="en-US" dirty="0"/>
          </a:p>
        </p:txBody>
      </p:sp>
      <p:sp>
        <p:nvSpPr>
          <p:cNvPr id="6" name="TextBox 5"/>
          <p:cNvSpPr txBox="1"/>
          <p:nvPr/>
        </p:nvSpPr>
        <p:spPr>
          <a:xfrm>
            <a:off x="0" y="1447800"/>
            <a:ext cx="2667000" cy="4524315"/>
          </a:xfrm>
          <a:prstGeom prst="rect">
            <a:avLst/>
          </a:prstGeom>
          <a:noFill/>
        </p:spPr>
        <p:txBody>
          <a:bodyPr wrap="square" rtlCol="0">
            <a:spAutoFit/>
          </a:bodyPr>
          <a:lstStyle/>
          <a:p>
            <a:r>
              <a:rPr lang="en-US" dirty="0" smtClean="0">
                <a:latin typeface="Berlin Sans FB" pitchFamily="34" charset="0"/>
              </a:rPr>
              <a:t>25 years of  THE TRUST SCHOOL TEDDS is non commercial well trust formed in 1933 and duly </a:t>
            </a:r>
            <a:r>
              <a:rPr lang="en-US" dirty="0" err="1" smtClean="0">
                <a:latin typeface="Berlin Sans FB" pitchFamily="34" charset="0"/>
              </a:rPr>
              <a:t>regustered</a:t>
            </a:r>
            <a:r>
              <a:rPr lang="en-US" dirty="0" smtClean="0">
                <a:latin typeface="Berlin Sans FB" pitchFamily="34" charset="0"/>
              </a:rPr>
              <a:t> under trust </a:t>
            </a:r>
            <a:r>
              <a:rPr lang="en-US" dirty="0" err="1" smtClean="0">
                <a:latin typeface="Berlin Sans FB" pitchFamily="34" charset="0"/>
              </a:rPr>
              <a:t>aact</a:t>
            </a:r>
            <a:r>
              <a:rPr lang="en-US" dirty="0" smtClean="0">
                <a:latin typeface="Berlin Sans FB" pitchFamily="34" charset="0"/>
              </a:rPr>
              <a:t> 1822 vide registration  No. 232-LH-VSWA dated . 4 </a:t>
            </a:r>
            <a:r>
              <a:rPr lang="en-US" dirty="0" err="1" smtClean="0">
                <a:latin typeface="Berlin Sans FB" pitchFamily="34" charset="0"/>
              </a:rPr>
              <a:t>june</a:t>
            </a:r>
            <a:r>
              <a:rPr lang="en-US" dirty="0" smtClean="0">
                <a:latin typeface="Berlin Sans FB" pitchFamily="34" charset="0"/>
              </a:rPr>
              <a:t> 1993. </a:t>
            </a:r>
            <a:r>
              <a:rPr lang="en-US" dirty="0" err="1" smtClean="0">
                <a:latin typeface="Berlin Sans FB" pitchFamily="34" charset="0"/>
              </a:rPr>
              <a:t>tedds</a:t>
            </a:r>
            <a:r>
              <a:rPr lang="en-US" dirty="0" smtClean="0">
                <a:latin typeface="Berlin Sans FB" pitchFamily="34" charset="0"/>
              </a:rPr>
              <a:t> is approved as Non profit  organization under section 2 ( 36 ) of income tax </a:t>
            </a:r>
            <a:r>
              <a:rPr lang="en-US" dirty="0" err="1" smtClean="0">
                <a:latin typeface="Berlin Sans FB" pitchFamily="34" charset="0"/>
              </a:rPr>
              <a:t>ordinace</a:t>
            </a:r>
            <a:r>
              <a:rPr lang="en-US" dirty="0" smtClean="0">
                <a:latin typeface="Berlin Sans FB" pitchFamily="34" charset="0"/>
              </a:rPr>
              <a:t> 2001 donation / </a:t>
            </a:r>
            <a:r>
              <a:rPr lang="en-US" dirty="0" err="1" smtClean="0">
                <a:latin typeface="Berlin Sans FB" pitchFamily="34" charset="0"/>
              </a:rPr>
              <a:t>zakat</a:t>
            </a:r>
            <a:r>
              <a:rPr lang="en-US" dirty="0" smtClean="0">
                <a:latin typeface="Berlin Sans FB" pitchFamily="34" charset="0"/>
              </a:rPr>
              <a:t> are </a:t>
            </a:r>
            <a:r>
              <a:rPr lang="en-US" dirty="0" err="1" smtClean="0">
                <a:latin typeface="Berlin Sans FB" pitchFamily="34" charset="0"/>
              </a:rPr>
              <a:t>exemptfor</a:t>
            </a:r>
            <a:r>
              <a:rPr lang="en-US" dirty="0" smtClean="0">
                <a:latin typeface="Berlin Sans FB" pitchFamily="34" charset="0"/>
              </a:rPr>
              <a:t> tax under section 61 ( c ) of income Tax </a:t>
            </a:r>
            <a:r>
              <a:rPr lang="en-US" dirty="0" err="1" smtClean="0">
                <a:latin typeface="Berlin Sans FB" pitchFamily="34" charset="0"/>
              </a:rPr>
              <a:t>Ordiance</a:t>
            </a:r>
            <a:r>
              <a:rPr lang="en-US" dirty="0" smtClean="0">
                <a:latin typeface="Berlin Sans FB" pitchFamily="34" charset="0"/>
              </a:rPr>
              <a:t> 2001  </a:t>
            </a:r>
            <a:endParaRPr lang="en-US" dirty="0">
              <a:latin typeface="Berlin Sans FB" pitchFamily="34" charset="0"/>
            </a:endParaRPr>
          </a:p>
        </p:txBody>
      </p:sp>
      <p:pic>
        <p:nvPicPr>
          <p:cNvPr id="7" name="Picture 6" descr="WhatsApp Image 2021-12-20 at 2.14.05 PM.jpeg"/>
          <p:cNvPicPr>
            <a:picLocks noChangeAspect="1"/>
          </p:cNvPicPr>
          <p:nvPr/>
        </p:nvPicPr>
        <p:blipFill>
          <a:blip r:embed="rId3" cstate="print"/>
          <a:stretch>
            <a:fillRect/>
          </a:stretch>
        </p:blipFill>
        <p:spPr>
          <a:xfrm>
            <a:off x="3429000" y="914400"/>
            <a:ext cx="4572000" cy="441265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advTm="5000">
    <p:plus/>
    <p:sndAc>
      <p:stSnd>
        <p:snd r:embed="rId2" name="bomb.wav"/>
      </p:stSnd>
    </p:sndAc>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p:cNvSpPr txBox="1"/>
          <p:nvPr/>
        </p:nvSpPr>
        <p:spPr>
          <a:xfrm>
            <a:off x="0" y="2438400"/>
            <a:ext cx="9144000"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6000" dirty="0" smtClean="0">
                <a:latin typeface="Cooper Black" pitchFamily="18" charset="0"/>
              </a:rPr>
              <a:t>The End</a:t>
            </a:r>
            <a:endParaRPr lang="en-US" sz="6000" dirty="0">
              <a:latin typeface="Cooper Black" pitchFamily="18" charset="0"/>
            </a:endParaRPr>
          </a:p>
        </p:txBody>
      </p:sp>
    </p:spTree>
  </p:cSld>
  <p:clrMapOvr>
    <a:masterClrMapping/>
  </p:clrMapOvr>
  <p:transition spd="med" advTm="6000">
    <p:newsflash/>
    <p:sndAc>
      <p:stSnd>
        <p:snd r:embed="rId2" name="bomb.wav"/>
      </p:stSnd>
    </p:sndAc>
  </p:transition>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378</TotalTime>
  <Words>283</Words>
  <Application>Microsoft Office PowerPoint</Application>
  <PresentationFormat>On-screen Show (4:3)</PresentationFormat>
  <Paragraphs>38</Paragraphs>
  <Slides>7</Slides>
  <Notes>1</Notes>
  <HiddenSlides>0</HiddenSlides>
  <MMClips>0</MMClips>
  <ScaleCrop>false</ScaleCrop>
  <HeadingPairs>
    <vt:vector size="6" baseType="variant">
      <vt:variant>
        <vt:lpstr>Theme</vt:lpstr>
      </vt:variant>
      <vt:variant>
        <vt:i4>1</vt:i4>
      </vt:variant>
      <vt:variant>
        <vt:lpstr>Slide Titles</vt:lpstr>
      </vt:variant>
      <vt:variant>
        <vt:i4>7</vt:i4>
      </vt:variant>
      <vt:variant>
        <vt:lpstr>Custom Shows</vt:lpstr>
      </vt:variant>
      <vt:variant>
        <vt:i4>1</vt:i4>
      </vt:variant>
    </vt:vector>
  </HeadingPairs>
  <TitlesOfParts>
    <vt:vector size="9" baseType="lpstr">
      <vt:lpstr>Technic</vt:lpstr>
      <vt:lpstr>Slide 1</vt:lpstr>
      <vt:lpstr>Slide 2</vt:lpstr>
      <vt:lpstr>Slide 3</vt:lpstr>
      <vt:lpstr>Slide 4</vt:lpstr>
      <vt:lpstr>Slide 5</vt:lpstr>
      <vt:lpstr>Slide 6</vt:lpstr>
      <vt:lpstr>Slide 7</vt:lpstr>
      <vt:lpstr>Custom Show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39</cp:revision>
  <dcterms:created xsi:type="dcterms:W3CDTF">2021-12-19T19:18:38Z</dcterms:created>
  <dcterms:modified xsi:type="dcterms:W3CDTF">2021-12-20T11:52:49Z</dcterms:modified>
</cp:coreProperties>
</file>