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4" r:id="rId5"/>
    <p:sldId id="263" r:id="rId6"/>
    <p:sldId id="265" r:id="rId7"/>
    <p:sldId id="266" r:id="rId8"/>
    <p:sldId id="267" r:id="rId9"/>
    <p:sldId id="258"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C201A-05EC-4980-A19D-C591F472DE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312F77-82BD-4485-8FEC-C8B672391D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D0479B-40AE-4C50-96F5-65A9A19AB70D}"/>
              </a:ext>
            </a:extLst>
          </p:cNvPr>
          <p:cNvSpPr>
            <a:spLocks noGrp="1"/>
          </p:cNvSpPr>
          <p:nvPr>
            <p:ph type="dt" sz="half" idx="10"/>
          </p:nvPr>
        </p:nvSpPr>
        <p:spPr/>
        <p:txBody>
          <a:bodyPr/>
          <a:lstStyle/>
          <a:p>
            <a:fld id="{AFCC9178-9693-4AC7-AB08-DE299F813070}" type="datetimeFigureOut">
              <a:rPr lang="en-US" smtClean="0"/>
              <a:t>5/16/2022</a:t>
            </a:fld>
            <a:endParaRPr lang="en-US"/>
          </a:p>
        </p:txBody>
      </p:sp>
      <p:sp>
        <p:nvSpPr>
          <p:cNvPr id="5" name="Footer Placeholder 4">
            <a:extLst>
              <a:ext uri="{FF2B5EF4-FFF2-40B4-BE49-F238E27FC236}">
                <a16:creationId xmlns:a16="http://schemas.microsoft.com/office/drawing/2014/main" id="{64F7B8D4-43D4-4F73-838D-0CE420965E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CB69B-F090-4930-9FB1-B14E384B1FD9}"/>
              </a:ext>
            </a:extLst>
          </p:cNvPr>
          <p:cNvSpPr>
            <a:spLocks noGrp="1"/>
          </p:cNvSpPr>
          <p:nvPr>
            <p:ph type="sldNum" sz="quarter" idx="12"/>
          </p:nvPr>
        </p:nvSpPr>
        <p:spPr/>
        <p:txBody>
          <a:bodyPr/>
          <a:lstStyle/>
          <a:p>
            <a:fld id="{9F3A2018-2B95-4AF4-87E9-6A7EF6AEA3D2}" type="slidenum">
              <a:rPr lang="en-US" smtClean="0"/>
              <a:t>‹#›</a:t>
            </a:fld>
            <a:endParaRPr lang="en-US"/>
          </a:p>
        </p:txBody>
      </p:sp>
    </p:spTree>
    <p:extLst>
      <p:ext uri="{BB962C8B-B14F-4D97-AF65-F5344CB8AC3E}">
        <p14:creationId xmlns:p14="http://schemas.microsoft.com/office/powerpoint/2010/main" val="64112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8D14-3EDF-4130-A8F5-F99A8E0BF1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53B806-AF3E-4D0B-A70B-00E68A858D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78ED-AECE-417B-8401-57B84FB88682}"/>
              </a:ext>
            </a:extLst>
          </p:cNvPr>
          <p:cNvSpPr>
            <a:spLocks noGrp="1"/>
          </p:cNvSpPr>
          <p:nvPr>
            <p:ph type="dt" sz="half" idx="10"/>
          </p:nvPr>
        </p:nvSpPr>
        <p:spPr/>
        <p:txBody>
          <a:bodyPr/>
          <a:lstStyle/>
          <a:p>
            <a:fld id="{AFCC9178-9693-4AC7-AB08-DE299F813070}" type="datetimeFigureOut">
              <a:rPr lang="en-US" smtClean="0"/>
              <a:t>5/16/2022</a:t>
            </a:fld>
            <a:endParaRPr lang="en-US"/>
          </a:p>
        </p:txBody>
      </p:sp>
      <p:sp>
        <p:nvSpPr>
          <p:cNvPr id="5" name="Footer Placeholder 4">
            <a:extLst>
              <a:ext uri="{FF2B5EF4-FFF2-40B4-BE49-F238E27FC236}">
                <a16:creationId xmlns:a16="http://schemas.microsoft.com/office/drawing/2014/main" id="{69BD7EB8-3959-4024-A22A-7325405C9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F308B0-8C83-4A9A-99E5-242F916E87AE}"/>
              </a:ext>
            </a:extLst>
          </p:cNvPr>
          <p:cNvSpPr>
            <a:spLocks noGrp="1"/>
          </p:cNvSpPr>
          <p:nvPr>
            <p:ph type="sldNum" sz="quarter" idx="12"/>
          </p:nvPr>
        </p:nvSpPr>
        <p:spPr/>
        <p:txBody>
          <a:bodyPr/>
          <a:lstStyle/>
          <a:p>
            <a:fld id="{9F3A2018-2B95-4AF4-87E9-6A7EF6AEA3D2}" type="slidenum">
              <a:rPr lang="en-US" smtClean="0"/>
              <a:t>‹#›</a:t>
            </a:fld>
            <a:endParaRPr lang="en-US"/>
          </a:p>
        </p:txBody>
      </p:sp>
    </p:spTree>
    <p:extLst>
      <p:ext uri="{BB962C8B-B14F-4D97-AF65-F5344CB8AC3E}">
        <p14:creationId xmlns:p14="http://schemas.microsoft.com/office/powerpoint/2010/main" val="1698492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7BED2C-F41D-4313-9AB0-5C89FC4EF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539E8C-26C8-4CE9-844F-F5B3E9F1C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91A91-B18D-45BB-A0AC-4F5F3FEA74A4}"/>
              </a:ext>
            </a:extLst>
          </p:cNvPr>
          <p:cNvSpPr>
            <a:spLocks noGrp="1"/>
          </p:cNvSpPr>
          <p:nvPr>
            <p:ph type="dt" sz="half" idx="10"/>
          </p:nvPr>
        </p:nvSpPr>
        <p:spPr/>
        <p:txBody>
          <a:bodyPr/>
          <a:lstStyle/>
          <a:p>
            <a:fld id="{AFCC9178-9693-4AC7-AB08-DE299F813070}" type="datetimeFigureOut">
              <a:rPr lang="en-US" smtClean="0"/>
              <a:t>5/16/2022</a:t>
            </a:fld>
            <a:endParaRPr lang="en-US"/>
          </a:p>
        </p:txBody>
      </p:sp>
      <p:sp>
        <p:nvSpPr>
          <p:cNvPr id="5" name="Footer Placeholder 4">
            <a:extLst>
              <a:ext uri="{FF2B5EF4-FFF2-40B4-BE49-F238E27FC236}">
                <a16:creationId xmlns:a16="http://schemas.microsoft.com/office/drawing/2014/main" id="{5978D323-633B-4215-BD4D-BFE15E8702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94BA6-E44A-4349-989B-34937A4B4266}"/>
              </a:ext>
            </a:extLst>
          </p:cNvPr>
          <p:cNvSpPr>
            <a:spLocks noGrp="1"/>
          </p:cNvSpPr>
          <p:nvPr>
            <p:ph type="sldNum" sz="quarter" idx="12"/>
          </p:nvPr>
        </p:nvSpPr>
        <p:spPr/>
        <p:txBody>
          <a:bodyPr/>
          <a:lstStyle/>
          <a:p>
            <a:fld id="{9F3A2018-2B95-4AF4-87E9-6A7EF6AEA3D2}" type="slidenum">
              <a:rPr lang="en-US" smtClean="0"/>
              <a:t>‹#›</a:t>
            </a:fld>
            <a:endParaRPr lang="en-US"/>
          </a:p>
        </p:txBody>
      </p:sp>
    </p:spTree>
    <p:extLst>
      <p:ext uri="{BB962C8B-B14F-4D97-AF65-F5344CB8AC3E}">
        <p14:creationId xmlns:p14="http://schemas.microsoft.com/office/powerpoint/2010/main" val="498751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EF486-1DEE-46BE-AD97-8C280C9687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F962E1-02A2-442F-8165-2A2E6C45FB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D43AF-B518-473A-B33F-7A4CC3B44F4F}"/>
              </a:ext>
            </a:extLst>
          </p:cNvPr>
          <p:cNvSpPr>
            <a:spLocks noGrp="1"/>
          </p:cNvSpPr>
          <p:nvPr>
            <p:ph type="dt" sz="half" idx="10"/>
          </p:nvPr>
        </p:nvSpPr>
        <p:spPr/>
        <p:txBody>
          <a:bodyPr/>
          <a:lstStyle/>
          <a:p>
            <a:fld id="{AFCC9178-9693-4AC7-AB08-DE299F813070}" type="datetimeFigureOut">
              <a:rPr lang="en-US" smtClean="0"/>
              <a:t>5/16/2022</a:t>
            </a:fld>
            <a:endParaRPr lang="en-US"/>
          </a:p>
        </p:txBody>
      </p:sp>
      <p:sp>
        <p:nvSpPr>
          <p:cNvPr id="5" name="Footer Placeholder 4">
            <a:extLst>
              <a:ext uri="{FF2B5EF4-FFF2-40B4-BE49-F238E27FC236}">
                <a16:creationId xmlns:a16="http://schemas.microsoft.com/office/drawing/2014/main" id="{A55283CE-B8CC-4C0F-A060-3F8589B533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61F35-C3D4-46E5-AF17-D0826ACA63CC}"/>
              </a:ext>
            </a:extLst>
          </p:cNvPr>
          <p:cNvSpPr>
            <a:spLocks noGrp="1"/>
          </p:cNvSpPr>
          <p:nvPr>
            <p:ph type="sldNum" sz="quarter" idx="12"/>
          </p:nvPr>
        </p:nvSpPr>
        <p:spPr/>
        <p:txBody>
          <a:bodyPr/>
          <a:lstStyle/>
          <a:p>
            <a:fld id="{9F3A2018-2B95-4AF4-87E9-6A7EF6AEA3D2}" type="slidenum">
              <a:rPr lang="en-US" smtClean="0"/>
              <a:t>‹#›</a:t>
            </a:fld>
            <a:endParaRPr lang="en-US"/>
          </a:p>
        </p:txBody>
      </p:sp>
    </p:spTree>
    <p:extLst>
      <p:ext uri="{BB962C8B-B14F-4D97-AF65-F5344CB8AC3E}">
        <p14:creationId xmlns:p14="http://schemas.microsoft.com/office/powerpoint/2010/main" val="899204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97AD3-AA13-474E-BC32-AF0093D818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E6A93F-4E66-4ED3-886A-76AC44EDBD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623EF5-088F-4165-AA7A-02499DC28B49}"/>
              </a:ext>
            </a:extLst>
          </p:cNvPr>
          <p:cNvSpPr>
            <a:spLocks noGrp="1"/>
          </p:cNvSpPr>
          <p:nvPr>
            <p:ph type="dt" sz="half" idx="10"/>
          </p:nvPr>
        </p:nvSpPr>
        <p:spPr/>
        <p:txBody>
          <a:bodyPr/>
          <a:lstStyle/>
          <a:p>
            <a:fld id="{AFCC9178-9693-4AC7-AB08-DE299F813070}" type="datetimeFigureOut">
              <a:rPr lang="en-US" smtClean="0"/>
              <a:t>5/16/2022</a:t>
            </a:fld>
            <a:endParaRPr lang="en-US"/>
          </a:p>
        </p:txBody>
      </p:sp>
      <p:sp>
        <p:nvSpPr>
          <p:cNvPr id="5" name="Footer Placeholder 4">
            <a:extLst>
              <a:ext uri="{FF2B5EF4-FFF2-40B4-BE49-F238E27FC236}">
                <a16:creationId xmlns:a16="http://schemas.microsoft.com/office/drawing/2014/main" id="{DE18A756-7A21-49FB-ACCE-49ABAD48BA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2C37CC-3A66-4857-B272-A6498B239B8E}"/>
              </a:ext>
            </a:extLst>
          </p:cNvPr>
          <p:cNvSpPr>
            <a:spLocks noGrp="1"/>
          </p:cNvSpPr>
          <p:nvPr>
            <p:ph type="sldNum" sz="quarter" idx="12"/>
          </p:nvPr>
        </p:nvSpPr>
        <p:spPr/>
        <p:txBody>
          <a:bodyPr/>
          <a:lstStyle/>
          <a:p>
            <a:fld id="{9F3A2018-2B95-4AF4-87E9-6A7EF6AEA3D2}" type="slidenum">
              <a:rPr lang="en-US" smtClean="0"/>
              <a:t>‹#›</a:t>
            </a:fld>
            <a:endParaRPr lang="en-US"/>
          </a:p>
        </p:txBody>
      </p:sp>
    </p:spTree>
    <p:extLst>
      <p:ext uri="{BB962C8B-B14F-4D97-AF65-F5344CB8AC3E}">
        <p14:creationId xmlns:p14="http://schemas.microsoft.com/office/powerpoint/2010/main" val="277076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FBE28-8CE5-4434-86C3-F85DB8BBC4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4164F-8662-4F89-BE2E-125E1F9F17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1A8701-9478-4668-B93D-B01E764832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966578-D461-4FBB-B024-C157D30A8EEE}"/>
              </a:ext>
            </a:extLst>
          </p:cNvPr>
          <p:cNvSpPr>
            <a:spLocks noGrp="1"/>
          </p:cNvSpPr>
          <p:nvPr>
            <p:ph type="dt" sz="half" idx="10"/>
          </p:nvPr>
        </p:nvSpPr>
        <p:spPr/>
        <p:txBody>
          <a:bodyPr/>
          <a:lstStyle/>
          <a:p>
            <a:fld id="{AFCC9178-9693-4AC7-AB08-DE299F813070}" type="datetimeFigureOut">
              <a:rPr lang="en-US" smtClean="0"/>
              <a:t>5/16/2022</a:t>
            </a:fld>
            <a:endParaRPr lang="en-US"/>
          </a:p>
        </p:txBody>
      </p:sp>
      <p:sp>
        <p:nvSpPr>
          <p:cNvPr id="6" name="Footer Placeholder 5">
            <a:extLst>
              <a:ext uri="{FF2B5EF4-FFF2-40B4-BE49-F238E27FC236}">
                <a16:creationId xmlns:a16="http://schemas.microsoft.com/office/drawing/2014/main" id="{A4E91991-D0FB-4EFF-B5E8-CE760D6B3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4D9477-F7B3-49F0-BA2D-7F33032A9A24}"/>
              </a:ext>
            </a:extLst>
          </p:cNvPr>
          <p:cNvSpPr>
            <a:spLocks noGrp="1"/>
          </p:cNvSpPr>
          <p:nvPr>
            <p:ph type="sldNum" sz="quarter" idx="12"/>
          </p:nvPr>
        </p:nvSpPr>
        <p:spPr/>
        <p:txBody>
          <a:bodyPr/>
          <a:lstStyle/>
          <a:p>
            <a:fld id="{9F3A2018-2B95-4AF4-87E9-6A7EF6AEA3D2}" type="slidenum">
              <a:rPr lang="en-US" smtClean="0"/>
              <a:t>‹#›</a:t>
            </a:fld>
            <a:endParaRPr lang="en-US"/>
          </a:p>
        </p:txBody>
      </p:sp>
    </p:spTree>
    <p:extLst>
      <p:ext uri="{BB962C8B-B14F-4D97-AF65-F5344CB8AC3E}">
        <p14:creationId xmlns:p14="http://schemas.microsoft.com/office/powerpoint/2010/main" val="252549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54F8C-BBFA-43D8-A25D-68D686E351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2EB48D-E0C0-4A21-B356-67DF343435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26A0CB-6CA6-4371-A6B9-9E5CBB5D9A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1482DA-6C31-4026-BC7D-6982C0361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76AC74-EF23-4077-BE60-FB1714C698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908C0C-D70F-418C-953C-146F704E6982}"/>
              </a:ext>
            </a:extLst>
          </p:cNvPr>
          <p:cNvSpPr>
            <a:spLocks noGrp="1"/>
          </p:cNvSpPr>
          <p:nvPr>
            <p:ph type="dt" sz="half" idx="10"/>
          </p:nvPr>
        </p:nvSpPr>
        <p:spPr/>
        <p:txBody>
          <a:bodyPr/>
          <a:lstStyle/>
          <a:p>
            <a:fld id="{AFCC9178-9693-4AC7-AB08-DE299F813070}" type="datetimeFigureOut">
              <a:rPr lang="en-US" smtClean="0"/>
              <a:t>5/16/2022</a:t>
            </a:fld>
            <a:endParaRPr lang="en-US"/>
          </a:p>
        </p:txBody>
      </p:sp>
      <p:sp>
        <p:nvSpPr>
          <p:cNvPr id="8" name="Footer Placeholder 7">
            <a:extLst>
              <a:ext uri="{FF2B5EF4-FFF2-40B4-BE49-F238E27FC236}">
                <a16:creationId xmlns:a16="http://schemas.microsoft.com/office/drawing/2014/main" id="{972ABF4B-7DF9-4EFB-82F5-2085E10285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188828-113D-4D9A-B8A8-5409216ABABD}"/>
              </a:ext>
            </a:extLst>
          </p:cNvPr>
          <p:cNvSpPr>
            <a:spLocks noGrp="1"/>
          </p:cNvSpPr>
          <p:nvPr>
            <p:ph type="sldNum" sz="quarter" idx="12"/>
          </p:nvPr>
        </p:nvSpPr>
        <p:spPr/>
        <p:txBody>
          <a:bodyPr/>
          <a:lstStyle/>
          <a:p>
            <a:fld id="{9F3A2018-2B95-4AF4-87E9-6A7EF6AEA3D2}" type="slidenum">
              <a:rPr lang="en-US" smtClean="0"/>
              <a:t>‹#›</a:t>
            </a:fld>
            <a:endParaRPr lang="en-US"/>
          </a:p>
        </p:txBody>
      </p:sp>
    </p:spTree>
    <p:extLst>
      <p:ext uri="{BB962C8B-B14F-4D97-AF65-F5344CB8AC3E}">
        <p14:creationId xmlns:p14="http://schemas.microsoft.com/office/powerpoint/2010/main" val="376413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1DC71-089F-4FA5-94D4-706273C52C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80131E-F5D1-48F4-A1DD-2BDE53777389}"/>
              </a:ext>
            </a:extLst>
          </p:cNvPr>
          <p:cNvSpPr>
            <a:spLocks noGrp="1"/>
          </p:cNvSpPr>
          <p:nvPr>
            <p:ph type="dt" sz="half" idx="10"/>
          </p:nvPr>
        </p:nvSpPr>
        <p:spPr/>
        <p:txBody>
          <a:bodyPr/>
          <a:lstStyle/>
          <a:p>
            <a:fld id="{AFCC9178-9693-4AC7-AB08-DE299F813070}" type="datetimeFigureOut">
              <a:rPr lang="en-US" smtClean="0"/>
              <a:t>5/16/2022</a:t>
            </a:fld>
            <a:endParaRPr lang="en-US"/>
          </a:p>
        </p:txBody>
      </p:sp>
      <p:sp>
        <p:nvSpPr>
          <p:cNvPr id="4" name="Footer Placeholder 3">
            <a:extLst>
              <a:ext uri="{FF2B5EF4-FFF2-40B4-BE49-F238E27FC236}">
                <a16:creationId xmlns:a16="http://schemas.microsoft.com/office/drawing/2014/main" id="{85F400F6-272B-4511-8C26-0782818CAD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E700F5-8AE2-4C4A-A8E9-4157F61E2FAB}"/>
              </a:ext>
            </a:extLst>
          </p:cNvPr>
          <p:cNvSpPr>
            <a:spLocks noGrp="1"/>
          </p:cNvSpPr>
          <p:nvPr>
            <p:ph type="sldNum" sz="quarter" idx="12"/>
          </p:nvPr>
        </p:nvSpPr>
        <p:spPr/>
        <p:txBody>
          <a:bodyPr/>
          <a:lstStyle/>
          <a:p>
            <a:fld id="{9F3A2018-2B95-4AF4-87E9-6A7EF6AEA3D2}" type="slidenum">
              <a:rPr lang="en-US" smtClean="0"/>
              <a:t>‹#›</a:t>
            </a:fld>
            <a:endParaRPr lang="en-US"/>
          </a:p>
        </p:txBody>
      </p:sp>
    </p:spTree>
    <p:extLst>
      <p:ext uri="{BB962C8B-B14F-4D97-AF65-F5344CB8AC3E}">
        <p14:creationId xmlns:p14="http://schemas.microsoft.com/office/powerpoint/2010/main" val="2761222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77A547-45AE-4DE1-BC12-C827EB68CC8A}"/>
              </a:ext>
            </a:extLst>
          </p:cNvPr>
          <p:cNvSpPr>
            <a:spLocks noGrp="1"/>
          </p:cNvSpPr>
          <p:nvPr>
            <p:ph type="dt" sz="half" idx="10"/>
          </p:nvPr>
        </p:nvSpPr>
        <p:spPr/>
        <p:txBody>
          <a:bodyPr/>
          <a:lstStyle/>
          <a:p>
            <a:fld id="{AFCC9178-9693-4AC7-AB08-DE299F813070}" type="datetimeFigureOut">
              <a:rPr lang="en-US" smtClean="0"/>
              <a:t>5/16/2022</a:t>
            </a:fld>
            <a:endParaRPr lang="en-US"/>
          </a:p>
        </p:txBody>
      </p:sp>
      <p:sp>
        <p:nvSpPr>
          <p:cNvPr id="3" name="Footer Placeholder 2">
            <a:extLst>
              <a:ext uri="{FF2B5EF4-FFF2-40B4-BE49-F238E27FC236}">
                <a16:creationId xmlns:a16="http://schemas.microsoft.com/office/drawing/2014/main" id="{23510A02-9AA0-4F84-8474-F4EF8860CA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BD1153-D4FA-488D-BDED-BD4B89B80386}"/>
              </a:ext>
            </a:extLst>
          </p:cNvPr>
          <p:cNvSpPr>
            <a:spLocks noGrp="1"/>
          </p:cNvSpPr>
          <p:nvPr>
            <p:ph type="sldNum" sz="quarter" idx="12"/>
          </p:nvPr>
        </p:nvSpPr>
        <p:spPr/>
        <p:txBody>
          <a:bodyPr/>
          <a:lstStyle/>
          <a:p>
            <a:fld id="{9F3A2018-2B95-4AF4-87E9-6A7EF6AEA3D2}" type="slidenum">
              <a:rPr lang="en-US" smtClean="0"/>
              <a:t>‹#›</a:t>
            </a:fld>
            <a:endParaRPr lang="en-US"/>
          </a:p>
        </p:txBody>
      </p:sp>
    </p:spTree>
    <p:extLst>
      <p:ext uri="{BB962C8B-B14F-4D97-AF65-F5344CB8AC3E}">
        <p14:creationId xmlns:p14="http://schemas.microsoft.com/office/powerpoint/2010/main" val="70080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EEEA8-5F50-4B38-939E-2F78BD099F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2AAF96-DD7B-4AA8-B648-AC983FDC0E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BD8BA3-1ECF-432D-B381-F9CF93936A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10F117-80E1-4D52-91C9-6C9E10AB2BC4}"/>
              </a:ext>
            </a:extLst>
          </p:cNvPr>
          <p:cNvSpPr>
            <a:spLocks noGrp="1"/>
          </p:cNvSpPr>
          <p:nvPr>
            <p:ph type="dt" sz="half" idx="10"/>
          </p:nvPr>
        </p:nvSpPr>
        <p:spPr/>
        <p:txBody>
          <a:bodyPr/>
          <a:lstStyle/>
          <a:p>
            <a:fld id="{AFCC9178-9693-4AC7-AB08-DE299F813070}" type="datetimeFigureOut">
              <a:rPr lang="en-US" smtClean="0"/>
              <a:t>5/16/2022</a:t>
            </a:fld>
            <a:endParaRPr lang="en-US"/>
          </a:p>
        </p:txBody>
      </p:sp>
      <p:sp>
        <p:nvSpPr>
          <p:cNvPr id="6" name="Footer Placeholder 5">
            <a:extLst>
              <a:ext uri="{FF2B5EF4-FFF2-40B4-BE49-F238E27FC236}">
                <a16:creationId xmlns:a16="http://schemas.microsoft.com/office/drawing/2014/main" id="{E75F9412-43DB-477F-92F5-44D684AAF1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E900A4-B915-4DD0-A270-9877FA91878D}"/>
              </a:ext>
            </a:extLst>
          </p:cNvPr>
          <p:cNvSpPr>
            <a:spLocks noGrp="1"/>
          </p:cNvSpPr>
          <p:nvPr>
            <p:ph type="sldNum" sz="quarter" idx="12"/>
          </p:nvPr>
        </p:nvSpPr>
        <p:spPr/>
        <p:txBody>
          <a:bodyPr/>
          <a:lstStyle/>
          <a:p>
            <a:fld id="{9F3A2018-2B95-4AF4-87E9-6A7EF6AEA3D2}" type="slidenum">
              <a:rPr lang="en-US" smtClean="0"/>
              <a:t>‹#›</a:t>
            </a:fld>
            <a:endParaRPr lang="en-US"/>
          </a:p>
        </p:txBody>
      </p:sp>
    </p:spTree>
    <p:extLst>
      <p:ext uri="{BB962C8B-B14F-4D97-AF65-F5344CB8AC3E}">
        <p14:creationId xmlns:p14="http://schemas.microsoft.com/office/powerpoint/2010/main" val="2124646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0E60E-6B61-4A6E-8960-FB20E78708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6F7806-FCD1-4ED5-808C-FBB1E0DFB2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7924BB-47C8-4D6E-849E-F2CF50FCE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AD38AD-7850-424E-83D8-8686B8F5C7AE}"/>
              </a:ext>
            </a:extLst>
          </p:cNvPr>
          <p:cNvSpPr>
            <a:spLocks noGrp="1"/>
          </p:cNvSpPr>
          <p:nvPr>
            <p:ph type="dt" sz="half" idx="10"/>
          </p:nvPr>
        </p:nvSpPr>
        <p:spPr/>
        <p:txBody>
          <a:bodyPr/>
          <a:lstStyle/>
          <a:p>
            <a:fld id="{AFCC9178-9693-4AC7-AB08-DE299F813070}" type="datetimeFigureOut">
              <a:rPr lang="en-US" smtClean="0"/>
              <a:t>5/16/2022</a:t>
            </a:fld>
            <a:endParaRPr lang="en-US"/>
          </a:p>
        </p:txBody>
      </p:sp>
      <p:sp>
        <p:nvSpPr>
          <p:cNvPr id="6" name="Footer Placeholder 5">
            <a:extLst>
              <a:ext uri="{FF2B5EF4-FFF2-40B4-BE49-F238E27FC236}">
                <a16:creationId xmlns:a16="http://schemas.microsoft.com/office/drawing/2014/main" id="{7E38348C-24D4-493F-AEA5-901D8828E8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7058FC-8DF6-48EA-8BD6-8B81EEA7DC58}"/>
              </a:ext>
            </a:extLst>
          </p:cNvPr>
          <p:cNvSpPr>
            <a:spLocks noGrp="1"/>
          </p:cNvSpPr>
          <p:nvPr>
            <p:ph type="sldNum" sz="quarter" idx="12"/>
          </p:nvPr>
        </p:nvSpPr>
        <p:spPr/>
        <p:txBody>
          <a:bodyPr/>
          <a:lstStyle/>
          <a:p>
            <a:fld id="{9F3A2018-2B95-4AF4-87E9-6A7EF6AEA3D2}" type="slidenum">
              <a:rPr lang="en-US" smtClean="0"/>
              <a:t>‹#›</a:t>
            </a:fld>
            <a:endParaRPr lang="en-US"/>
          </a:p>
        </p:txBody>
      </p:sp>
    </p:spTree>
    <p:extLst>
      <p:ext uri="{BB962C8B-B14F-4D97-AF65-F5344CB8AC3E}">
        <p14:creationId xmlns:p14="http://schemas.microsoft.com/office/powerpoint/2010/main" val="1638865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199DE1-4BE4-479C-9FC7-E7B6311FF2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A9FEB-BEB2-43C3-A3DD-1F7B674490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E4F4E4-FC9C-46AC-A0AE-5E2B5D438D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CC9178-9693-4AC7-AB08-DE299F813070}" type="datetimeFigureOut">
              <a:rPr lang="en-US" smtClean="0"/>
              <a:t>5/16/2022</a:t>
            </a:fld>
            <a:endParaRPr lang="en-US"/>
          </a:p>
        </p:txBody>
      </p:sp>
      <p:sp>
        <p:nvSpPr>
          <p:cNvPr id="5" name="Footer Placeholder 4">
            <a:extLst>
              <a:ext uri="{FF2B5EF4-FFF2-40B4-BE49-F238E27FC236}">
                <a16:creationId xmlns:a16="http://schemas.microsoft.com/office/drawing/2014/main" id="{0B4E555C-5E28-4EAA-AB75-308FF42E4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B74802-DF54-49A4-B44B-3B76D3DE1E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A2018-2B95-4AF4-87E9-6A7EF6AEA3D2}" type="slidenum">
              <a:rPr lang="en-US" smtClean="0"/>
              <a:t>‹#›</a:t>
            </a:fld>
            <a:endParaRPr lang="en-US"/>
          </a:p>
        </p:txBody>
      </p:sp>
    </p:spTree>
    <p:extLst>
      <p:ext uri="{BB962C8B-B14F-4D97-AF65-F5344CB8AC3E}">
        <p14:creationId xmlns:p14="http://schemas.microsoft.com/office/powerpoint/2010/main" val="1435953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flickr.com/photos/usoceangov/32780166561/"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70F7-C6FE-4FA4-8D2D-F29A9BDA44FD}"/>
              </a:ext>
            </a:extLst>
          </p:cNvPr>
          <p:cNvSpPr>
            <a:spLocks noGrp="1"/>
          </p:cNvSpPr>
          <p:nvPr>
            <p:ph type="ctrTitle"/>
          </p:nvPr>
        </p:nvSpPr>
        <p:spPr>
          <a:xfrm>
            <a:off x="1524000" y="406400"/>
            <a:ext cx="9144000" cy="2387600"/>
          </a:xfrm>
        </p:spPr>
        <p:txBody>
          <a:bodyPr>
            <a:normAutofit/>
          </a:bodyPr>
          <a:lstStyle/>
          <a:p>
            <a:r>
              <a:rPr lang="en-US" sz="5400" dirty="0">
                <a:solidFill>
                  <a:srgbClr val="002060"/>
                </a:solidFill>
                <a:effectLst/>
                <a:latin typeface="Cooper Black" panose="0208090404030B020404" pitchFamily="18" charset="0"/>
                <a:ea typeface="Calibri" panose="020F0502020204030204" pitchFamily="34" charset="0"/>
                <a:cs typeface="Times New Roman" panose="02020603050405020304" pitchFamily="18" charset="0"/>
              </a:rPr>
              <a:t>Berthing Scheduling Application</a:t>
            </a:r>
            <a:endParaRPr lang="en-US" sz="5400" dirty="0"/>
          </a:p>
        </p:txBody>
      </p:sp>
      <p:sp>
        <p:nvSpPr>
          <p:cNvPr id="3" name="Subtitle 2">
            <a:extLst>
              <a:ext uri="{FF2B5EF4-FFF2-40B4-BE49-F238E27FC236}">
                <a16:creationId xmlns:a16="http://schemas.microsoft.com/office/drawing/2014/main" id="{98A951CD-20EB-4358-B0B2-CFABCA6EADEC}"/>
              </a:ext>
            </a:extLst>
          </p:cNvPr>
          <p:cNvSpPr>
            <a:spLocks noGrp="1"/>
          </p:cNvSpPr>
          <p:nvPr>
            <p:ph type="subTitle" idx="1"/>
          </p:nvPr>
        </p:nvSpPr>
        <p:spPr>
          <a:xfrm>
            <a:off x="1524000" y="4305421"/>
            <a:ext cx="9144000" cy="2658085"/>
          </a:xfrm>
        </p:spPr>
        <p:txBody>
          <a:bodyPr numCol="2">
            <a:normAutofit/>
          </a:bodyPr>
          <a:lstStyle/>
          <a:p>
            <a:pPr marL="571500" indent="-571500" algn="l">
              <a:buFont typeface="Arial" panose="020B0604020202020204" pitchFamily="34" charset="0"/>
              <a:buChar char="•"/>
            </a:pPr>
            <a:r>
              <a:rPr lang="en-US" sz="4300" dirty="0"/>
              <a:t>Osborn Collins</a:t>
            </a:r>
          </a:p>
          <a:p>
            <a:pPr marL="571500" indent="-571500" algn="l">
              <a:buFont typeface="Arial" panose="020B0604020202020204" pitchFamily="34" charset="0"/>
              <a:buChar char="•"/>
            </a:pPr>
            <a:r>
              <a:rPr lang="en-US" sz="4300" dirty="0"/>
              <a:t>Mark A. Pascual</a:t>
            </a:r>
          </a:p>
          <a:p>
            <a:pPr marL="571500" indent="-571500" algn="l">
              <a:buFont typeface="Arial" panose="020B0604020202020204" pitchFamily="34" charset="0"/>
              <a:buChar char="•"/>
            </a:pPr>
            <a:r>
              <a:rPr lang="en-US" sz="4300" dirty="0" err="1"/>
              <a:t>Driane</a:t>
            </a:r>
            <a:r>
              <a:rPr lang="en-US" sz="4300" dirty="0"/>
              <a:t> Perez</a:t>
            </a:r>
          </a:p>
          <a:p>
            <a:pPr marL="571500" indent="-571500" algn="l">
              <a:buFont typeface="Arial" panose="020B0604020202020204" pitchFamily="34" charset="0"/>
              <a:buChar char="•"/>
            </a:pPr>
            <a:r>
              <a:rPr lang="en-US" sz="4300" dirty="0"/>
              <a:t>Daniel Garcia</a:t>
            </a:r>
          </a:p>
          <a:p>
            <a:pPr marL="571500" indent="-571500" algn="l">
              <a:buFont typeface="Arial" panose="020B0604020202020204" pitchFamily="34" charset="0"/>
              <a:buChar char="•"/>
            </a:pPr>
            <a:r>
              <a:rPr lang="en-US" sz="4300" dirty="0"/>
              <a:t>Justin </a:t>
            </a:r>
            <a:r>
              <a:rPr lang="en-US" sz="4300" dirty="0" err="1"/>
              <a:t>Chuc</a:t>
            </a:r>
            <a:endParaRPr lang="en-US" sz="4300" dirty="0"/>
          </a:p>
          <a:p>
            <a:pPr marL="571500" indent="-571500" algn="l">
              <a:buFont typeface="Arial" panose="020B0604020202020204" pitchFamily="34" charset="0"/>
              <a:buChar char="•"/>
            </a:pPr>
            <a:r>
              <a:rPr lang="en-US" sz="4300" dirty="0"/>
              <a:t>Kevin Godoy</a:t>
            </a:r>
          </a:p>
        </p:txBody>
      </p:sp>
      <p:sp>
        <p:nvSpPr>
          <p:cNvPr id="4" name="TextBox 3">
            <a:extLst>
              <a:ext uri="{FF2B5EF4-FFF2-40B4-BE49-F238E27FC236}">
                <a16:creationId xmlns:a16="http://schemas.microsoft.com/office/drawing/2014/main" id="{B161C0FE-13D2-4F45-B978-E50A8E010602}"/>
              </a:ext>
            </a:extLst>
          </p:cNvPr>
          <p:cNvSpPr txBox="1"/>
          <p:nvPr/>
        </p:nvSpPr>
        <p:spPr>
          <a:xfrm>
            <a:off x="4189827" y="2995712"/>
            <a:ext cx="3812345" cy="1107996"/>
          </a:xfrm>
          <a:prstGeom prst="rect">
            <a:avLst/>
          </a:prstGeom>
          <a:noFill/>
        </p:spPr>
        <p:txBody>
          <a:bodyPr wrap="square" rtlCol="0">
            <a:spAutoFit/>
          </a:bodyPr>
          <a:lstStyle/>
          <a:p>
            <a:pPr algn="ctr"/>
            <a:r>
              <a:rPr lang="en-US" sz="6600" dirty="0"/>
              <a:t>Group #4</a:t>
            </a:r>
          </a:p>
        </p:txBody>
      </p:sp>
    </p:spTree>
    <p:extLst>
      <p:ext uri="{BB962C8B-B14F-4D97-AF65-F5344CB8AC3E}">
        <p14:creationId xmlns:p14="http://schemas.microsoft.com/office/powerpoint/2010/main" val="2730378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3D4570-A4B2-4796-949E-967011D0DF6B}"/>
              </a:ext>
            </a:extLst>
          </p:cNvPr>
          <p:cNvSpPr>
            <a:spLocks noGrp="1"/>
          </p:cNvSpPr>
          <p:nvPr>
            <p:ph idx="1"/>
          </p:nvPr>
        </p:nvSpPr>
        <p:spPr>
          <a:xfrm>
            <a:off x="838200" y="2850637"/>
            <a:ext cx="10515600" cy="1156726"/>
          </a:xfrm>
        </p:spPr>
        <p:txBody>
          <a:bodyPr>
            <a:normAutofit/>
          </a:bodyPr>
          <a:lstStyle/>
          <a:p>
            <a:pPr marL="0" indent="0" algn="ctr">
              <a:buNone/>
            </a:pPr>
            <a:r>
              <a:rPr lang="en-US" sz="6600" dirty="0"/>
              <a:t>The End!</a:t>
            </a:r>
          </a:p>
        </p:txBody>
      </p:sp>
    </p:spTree>
    <p:extLst>
      <p:ext uri="{BB962C8B-B14F-4D97-AF65-F5344CB8AC3E}">
        <p14:creationId xmlns:p14="http://schemas.microsoft.com/office/powerpoint/2010/main" val="701839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sky, boat, ship, outdoor object&#10;&#10;Description automatically generated">
            <a:extLst>
              <a:ext uri="{FF2B5EF4-FFF2-40B4-BE49-F238E27FC236}">
                <a16:creationId xmlns:a16="http://schemas.microsoft.com/office/drawing/2014/main" id="{8D51CE89-BF86-44B7-9948-ABDAAC0A3D3A}"/>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62150" y="840978"/>
            <a:ext cx="8267700" cy="5176044"/>
          </a:xfrm>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1979781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4CE45-F452-4914-A44D-E8770E8CB125}"/>
              </a:ext>
            </a:extLst>
          </p:cNvPr>
          <p:cNvSpPr>
            <a:spLocks noGrp="1"/>
          </p:cNvSpPr>
          <p:nvPr>
            <p:ph type="title"/>
          </p:nvPr>
        </p:nvSpPr>
        <p:spPr/>
        <p:txBody>
          <a:bodyPr/>
          <a:lstStyle/>
          <a:p>
            <a:r>
              <a:rPr lang="en-US" dirty="0"/>
              <a:t>About our application</a:t>
            </a:r>
          </a:p>
        </p:txBody>
      </p:sp>
      <p:sp>
        <p:nvSpPr>
          <p:cNvPr id="3" name="Content Placeholder 2">
            <a:extLst>
              <a:ext uri="{FF2B5EF4-FFF2-40B4-BE49-F238E27FC236}">
                <a16:creationId xmlns:a16="http://schemas.microsoft.com/office/drawing/2014/main" id="{588411CF-C41F-4FDE-AF7C-62F10F644C27}"/>
              </a:ext>
            </a:extLst>
          </p:cNvPr>
          <p:cNvSpPr>
            <a:spLocks noGrp="1"/>
          </p:cNvSpPr>
          <p:nvPr>
            <p:ph idx="1"/>
          </p:nvPr>
        </p:nvSpPr>
        <p:spPr/>
        <p:txBody>
          <a:bodyPr>
            <a:normAutofit/>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In the design of this application, we incorporated all the stakeholders at a Berthing facilities.  Upon a user logging into our secure application, they will be forwarded to their </a:t>
            </a:r>
            <a:r>
              <a:rPr lang="en-US" sz="3200" b="1" u="sng" dirty="0">
                <a:effectLst/>
                <a:latin typeface="Calibri" panose="020F0502020204030204" pitchFamily="34" charset="0"/>
                <a:ea typeface="Calibri" panose="020F0502020204030204" pitchFamily="34" charset="0"/>
                <a:cs typeface="Times New Roman" panose="02020603050405020304" pitchFamily="18" charset="0"/>
              </a:rPr>
              <a:t>appropriate dashboard</a:t>
            </a:r>
            <a:r>
              <a:rPr lang="en-US" sz="3200" dirty="0">
                <a:effectLst/>
                <a:latin typeface="Calibri" panose="020F0502020204030204" pitchFamily="34" charset="0"/>
                <a:ea typeface="Calibri" panose="020F0502020204030204" pitchFamily="34" charset="0"/>
                <a:cs typeface="Times New Roman" panose="02020603050405020304" pitchFamily="18" charset="0"/>
              </a:rPr>
              <a:t> where users can perform a range of tasks, </a:t>
            </a:r>
            <a:r>
              <a:rPr lang="en-US" sz="3200" b="1" u="sng" dirty="0">
                <a:effectLst/>
                <a:latin typeface="Calibri" panose="020F0502020204030204" pitchFamily="34" charset="0"/>
                <a:ea typeface="Calibri" panose="020F0502020204030204" pitchFamily="34" charset="0"/>
                <a:cs typeface="Times New Roman" panose="02020603050405020304" pitchFamily="18" charset="0"/>
              </a:rPr>
              <a:t>see schedules</a:t>
            </a:r>
            <a:r>
              <a:rPr lang="en-US" sz="3200" dirty="0">
                <a:effectLst/>
                <a:latin typeface="Calibri" panose="020F0502020204030204" pitchFamily="34" charset="0"/>
                <a:ea typeface="Calibri" panose="020F0502020204030204" pitchFamily="34" charset="0"/>
                <a:cs typeface="Times New Roman" panose="02020603050405020304" pitchFamily="18" charset="0"/>
              </a:rPr>
              <a:t>, ship’s </a:t>
            </a:r>
            <a:r>
              <a:rPr lang="en-US" sz="3200" b="1" u="sng" dirty="0">
                <a:effectLst/>
                <a:latin typeface="Calibri" panose="020F0502020204030204" pitchFamily="34" charset="0"/>
                <a:ea typeface="Calibri" panose="020F0502020204030204" pitchFamily="34" charset="0"/>
                <a:cs typeface="Times New Roman" panose="02020603050405020304" pitchFamily="18" charset="0"/>
              </a:rPr>
              <a:t>arrival and departure date</a:t>
            </a:r>
            <a:r>
              <a:rPr lang="en-US" sz="3200" dirty="0">
                <a:effectLst/>
                <a:latin typeface="Calibri" panose="020F0502020204030204" pitchFamily="34" charset="0"/>
                <a:ea typeface="Calibri" panose="020F0502020204030204" pitchFamily="34" charset="0"/>
                <a:cs typeface="Times New Roman" panose="02020603050405020304" pitchFamily="18" charset="0"/>
              </a:rPr>
              <a:t> and </a:t>
            </a:r>
            <a:r>
              <a:rPr lang="en-US" sz="3200" u="sng" dirty="0">
                <a:effectLst/>
                <a:latin typeface="Calibri" panose="020F0502020204030204" pitchFamily="34" charset="0"/>
                <a:ea typeface="Calibri" panose="020F0502020204030204" pitchFamily="34" charset="0"/>
                <a:cs typeface="Times New Roman" panose="02020603050405020304" pitchFamily="18" charset="0"/>
              </a:rPr>
              <a:t>post notification of delays</a:t>
            </a:r>
            <a:r>
              <a:rPr lang="en-US" sz="3200" dirty="0">
                <a:effectLst/>
                <a:latin typeface="Calibri" panose="020F0502020204030204" pitchFamily="34" charset="0"/>
                <a:ea typeface="Calibri" panose="020F0502020204030204" pitchFamily="34" charset="0"/>
                <a:cs typeface="Times New Roman" panose="02020603050405020304" pitchFamily="18" charset="0"/>
              </a:rPr>
              <a:t> among other things.</a:t>
            </a:r>
          </a:p>
          <a:p>
            <a:r>
              <a:rPr lang="en-US" sz="3200" dirty="0">
                <a:effectLst/>
                <a:latin typeface="Calibri" panose="020F0502020204030204" pitchFamily="34" charset="0"/>
                <a:ea typeface="Calibri" panose="020F0502020204030204" pitchFamily="34" charset="0"/>
                <a:cs typeface="Times New Roman" panose="02020603050405020304" pitchFamily="18" charset="0"/>
              </a:rPr>
              <a:t>This application is design</a:t>
            </a:r>
            <a:r>
              <a:rPr lang="en-US" sz="3200" dirty="0">
                <a:latin typeface="Calibri" panose="020F0502020204030204" pitchFamily="34" charset="0"/>
                <a:ea typeface="Calibri" panose="020F0502020204030204" pitchFamily="34" charset="0"/>
                <a:cs typeface="Times New Roman" panose="02020603050405020304" pitchFamily="18" charset="0"/>
              </a:rPr>
              <a:t>ed to be easy to use and improve the overall productivity of Berthing facilities.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1416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349A78C6-912C-E117-8C6C-FA5737FEB839}"/>
              </a:ext>
            </a:extLst>
          </p:cNvPr>
          <p:cNvPicPr>
            <a:picLocks noChangeAspect="1"/>
          </p:cNvPicPr>
          <p:nvPr/>
        </p:nvPicPr>
        <p:blipFill rotWithShape="1">
          <a:blip r:embed="rId2"/>
          <a:srcRect l="13317" r="1" b="1"/>
          <a:stretch/>
        </p:blipFill>
        <p:spPr>
          <a:xfrm>
            <a:off x="2747899" y="1546042"/>
            <a:ext cx="6696202" cy="3765916"/>
          </a:xfrm>
          <a:prstGeom prst="rect">
            <a:avLst/>
          </a:prstGeom>
        </p:spPr>
      </p:pic>
      <p:sp>
        <p:nvSpPr>
          <p:cNvPr id="4" name="TextBox 3">
            <a:extLst>
              <a:ext uri="{FF2B5EF4-FFF2-40B4-BE49-F238E27FC236}">
                <a16:creationId xmlns:a16="http://schemas.microsoft.com/office/drawing/2014/main" id="{E8004A4F-6900-AFAE-22BE-FA067CCA2872}"/>
              </a:ext>
            </a:extLst>
          </p:cNvPr>
          <p:cNvSpPr txBox="1"/>
          <p:nvPr/>
        </p:nvSpPr>
        <p:spPr>
          <a:xfrm>
            <a:off x="1800665" y="562708"/>
            <a:ext cx="1899138" cy="369332"/>
          </a:xfrm>
          <a:prstGeom prst="rect">
            <a:avLst/>
          </a:prstGeom>
          <a:noFill/>
        </p:spPr>
        <p:txBody>
          <a:bodyPr wrap="square" rtlCol="0">
            <a:spAutoFit/>
          </a:bodyPr>
          <a:lstStyle/>
          <a:p>
            <a:r>
              <a:rPr lang="en-US" dirty="0"/>
              <a:t>Dashboard</a:t>
            </a:r>
          </a:p>
        </p:txBody>
      </p:sp>
    </p:spTree>
    <p:extLst>
      <p:ext uri="{BB962C8B-B14F-4D97-AF65-F5344CB8AC3E}">
        <p14:creationId xmlns:p14="http://schemas.microsoft.com/office/powerpoint/2010/main" val="2486000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4C45A2-FFC3-DB5A-4757-881C1CE59417}"/>
              </a:ext>
            </a:extLst>
          </p:cNvPr>
          <p:cNvSpPr txBox="1"/>
          <p:nvPr/>
        </p:nvSpPr>
        <p:spPr>
          <a:xfrm>
            <a:off x="1868557" y="993913"/>
            <a:ext cx="7924800" cy="5893921"/>
          </a:xfrm>
          <a:prstGeom prst="rect">
            <a:avLst/>
          </a:prstGeom>
          <a:noFill/>
        </p:spPr>
        <p:txBody>
          <a:bodyPr wrap="square" rtlCol="0">
            <a:spAutoFit/>
          </a:bodyPr>
          <a:lstStyle/>
          <a:p>
            <a:pPr algn="ctr" rtl="0">
              <a:spcBef>
                <a:spcPts val="1800"/>
              </a:spcBef>
              <a:spcAft>
                <a:spcPts val="600"/>
              </a:spcAft>
            </a:pPr>
            <a:r>
              <a:rPr lang="en-US" sz="2800" b="1" i="0" u="sng" dirty="0">
                <a:solidFill>
                  <a:srgbClr val="000000"/>
                </a:solidFill>
                <a:effectLst/>
                <a:latin typeface="Times New Roman" panose="02020603050405020304" pitchFamily="18" charset="0"/>
              </a:rPr>
              <a:t>Summary of Changes</a:t>
            </a:r>
            <a:endParaRPr lang="en-US" sz="2800" b="1" dirty="0">
              <a:effectLst/>
            </a:endParaRPr>
          </a:p>
          <a:p>
            <a:pPr marL="285750" indent="-285750" algn="just" rtl="0">
              <a:spcBef>
                <a:spcPts val="0"/>
              </a:spcBef>
              <a:spcAft>
                <a:spcPts val="0"/>
              </a:spcAft>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rPr>
              <a:t>included functional requirements that were not listed in the table with the enumerated functional requirements.  </a:t>
            </a:r>
          </a:p>
          <a:p>
            <a:pPr marL="285750" indent="-285750" algn="just" rtl="0">
              <a:spcBef>
                <a:spcPts val="0"/>
              </a:spcBef>
              <a:spcAft>
                <a:spcPts val="0"/>
              </a:spcAft>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rPr>
              <a:t>Additional functional requirements effected changes to the traceability matrix</a:t>
            </a:r>
          </a:p>
          <a:p>
            <a:pPr marL="285750" indent="-285750" algn="just" rtl="0">
              <a:spcBef>
                <a:spcPts val="0"/>
              </a:spcBef>
              <a:spcAft>
                <a:spcPts val="0"/>
              </a:spcAft>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rPr>
              <a:t> Additional functional requirements effected the fully dressed use cases.  </a:t>
            </a:r>
          </a:p>
          <a:p>
            <a:pPr marL="285750" indent="-285750" algn="just" rtl="0">
              <a:spcBef>
                <a:spcPts val="0"/>
              </a:spcBef>
              <a:spcAft>
                <a:spcPts val="0"/>
              </a:spcAft>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rPr>
              <a:t>The UIs designs incorporated in our first iteration were inadequate and were completely revised.  The designs of the UIs incorporated the functional requirements that were updated and included.</a:t>
            </a:r>
            <a:endParaRPr lang="en-US" sz="2800" b="0" dirty="0">
              <a:effectLst/>
            </a:endParaRPr>
          </a:p>
          <a:p>
            <a:br>
              <a:rPr lang="en-US" dirty="0"/>
            </a:br>
            <a:endParaRPr lang="en-US" dirty="0"/>
          </a:p>
        </p:txBody>
      </p:sp>
    </p:spTree>
    <p:extLst>
      <p:ext uri="{BB962C8B-B14F-4D97-AF65-F5344CB8AC3E}">
        <p14:creationId xmlns:p14="http://schemas.microsoft.com/office/powerpoint/2010/main" val="914503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DE2CD3-9090-90CC-DFFA-E2B6C7F8A9D5}"/>
              </a:ext>
            </a:extLst>
          </p:cNvPr>
          <p:cNvSpPr txBox="1"/>
          <p:nvPr/>
        </p:nvSpPr>
        <p:spPr>
          <a:xfrm>
            <a:off x="1575582" y="872197"/>
            <a:ext cx="9059593" cy="6093976"/>
          </a:xfrm>
          <a:prstGeom prst="rect">
            <a:avLst/>
          </a:prstGeom>
          <a:noFill/>
        </p:spPr>
        <p:txBody>
          <a:bodyPr wrap="square" rtlCol="0">
            <a:spAutoFit/>
          </a:bodyPr>
          <a:lstStyle/>
          <a:p>
            <a:r>
              <a:rPr lang="en-US" sz="2400" b="1" i="0" u="sng" dirty="0">
                <a:solidFill>
                  <a:srgbClr val="000000"/>
                </a:solidFill>
                <a:effectLst/>
                <a:latin typeface="Times New Roman" panose="02020603050405020304" pitchFamily="18" charset="0"/>
              </a:rPr>
              <a:t>History of Work</a:t>
            </a:r>
            <a:endParaRPr lang="en-US" sz="2400" b="1" u="sng" dirty="0">
              <a:solidFill>
                <a:srgbClr val="000000"/>
              </a:solidFill>
              <a:latin typeface="Times New Roman" panose="02020603050405020304" pitchFamily="18" charset="0"/>
            </a:endParaRPr>
          </a:p>
          <a:p>
            <a:pPr marL="285750" indent="-285750" algn="just" rtl="0">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After reviewing the customer requirements and reviewing the nature of the project we developed report one.</a:t>
            </a:r>
          </a:p>
          <a:p>
            <a:pPr marL="285750" indent="-285750" algn="just" rtl="0">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report one challenging the guide provided was a bit vague.</a:t>
            </a:r>
          </a:p>
          <a:p>
            <a:pPr marL="285750" indent="-285750" algn="just" rtl="0">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the team was simultaneously working on other sections to be incorporated later on.  </a:t>
            </a:r>
          </a:p>
          <a:p>
            <a:pPr marL="285750" indent="-285750" algn="just" rtl="0">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Two of the main components that were worked on were the database and user interfaces.  </a:t>
            </a:r>
            <a:endParaRPr lang="en-US" sz="2400" dirty="0"/>
          </a:p>
          <a:p>
            <a:pPr marL="285750" indent="-285750" algn="just" rtl="0">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Subsequent to report one the team shifted its efforts to complete report two and demo one. In conjunction with report two the team developed the integration test and unit test for demo one.  </a:t>
            </a:r>
          </a:p>
          <a:p>
            <a:pPr marL="285750" indent="-285750" algn="just" rtl="0">
              <a:spcBef>
                <a:spcPts val="0"/>
              </a:spcBef>
              <a:spcAft>
                <a:spcPts val="0"/>
              </a:spcAft>
              <a:buFont typeface="Arial" panose="020B0604020202020204" pitchFamily="34" charset="0"/>
              <a:buChar char="•"/>
            </a:pPr>
            <a:r>
              <a:rPr lang="en-US" sz="2400" dirty="0">
                <a:solidFill>
                  <a:srgbClr val="000000"/>
                </a:solidFill>
                <a:latin typeface="Times New Roman" panose="02020603050405020304" pitchFamily="18" charset="0"/>
              </a:rPr>
              <a:t>F</a:t>
            </a:r>
            <a:r>
              <a:rPr lang="en-US" sz="2400" b="0" i="0" u="none" strike="noStrike" dirty="0">
                <a:solidFill>
                  <a:srgbClr val="000000"/>
                </a:solidFill>
                <a:effectLst/>
                <a:latin typeface="Times New Roman" panose="02020603050405020304" pitchFamily="18" charset="0"/>
              </a:rPr>
              <a:t>eedback from report one and two along with the feedback given for demo #1 and other guidelines are what are being incorporated into the final group report and demo.</a:t>
            </a:r>
            <a:endParaRPr lang="en-US" sz="2400" b="0" dirty="0">
              <a:effectLst/>
            </a:endParaRPr>
          </a:p>
          <a:p>
            <a:br>
              <a:rPr lang="en-US" dirty="0"/>
            </a:br>
            <a:endParaRPr lang="en-US" dirty="0"/>
          </a:p>
          <a:p>
            <a:endParaRPr lang="en-US" dirty="0"/>
          </a:p>
        </p:txBody>
      </p:sp>
    </p:spTree>
    <p:extLst>
      <p:ext uri="{BB962C8B-B14F-4D97-AF65-F5344CB8AC3E}">
        <p14:creationId xmlns:p14="http://schemas.microsoft.com/office/powerpoint/2010/main" val="4101998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DE2CD3-9090-90CC-DFFA-E2B6C7F8A9D5}"/>
              </a:ext>
            </a:extLst>
          </p:cNvPr>
          <p:cNvSpPr txBox="1"/>
          <p:nvPr/>
        </p:nvSpPr>
        <p:spPr>
          <a:xfrm>
            <a:off x="1761112" y="1349275"/>
            <a:ext cx="9059593" cy="3354765"/>
          </a:xfrm>
          <a:prstGeom prst="rect">
            <a:avLst/>
          </a:prstGeom>
          <a:noFill/>
        </p:spPr>
        <p:txBody>
          <a:bodyPr wrap="square" rtlCol="0">
            <a:spAutoFit/>
          </a:bodyPr>
          <a:lstStyle/>
          <a:p>
            <a:r>
              <a:rPr lang="en-US" sz="2800" b="1" i="0" u="sng" dirty="0">
                <a:solidFill>
                  <a:srgbClr val="000000"/>
                </a:solidFill>
                <a:effectLst/>
                <a:latin typeface="Times New Roman" panose="02020603050405020304" pitchFamily="18" charset="0"/>
              </a:rPr>
              <a:t>Current Status</a:t>
            </a:r>
          </a:p>
          <a:p>
            <a:pPr marL="285750" indent="-285750" algn="just" rtl="0">
              <a:spcBef>
                <a:spcPts val="0"/>
              </a:spcBef>
              <a:spcAft>
                <a:spcPts val="0"/>
              </a:spcAft>
              <a:buFont typeface="Arial" panose="020B0604020202020204" pitchFamily="34" charset="0"/>
              <a:buChar char="•"/>
            </a:pPr>
            <a:endParaRPr lang="en-US" sz="2800" b="0" i="0" u="none" strike="noStrike" dirty="0">
              <a:solidFill>
                <a:srgbClr val="000000"/>
              </a:solidFill>
              <a:effectLst/>
              <a:latin typeface="Times New Roman" panose="02020603050405020304" pitchFamily="18" charset="0"/>
            </a:endParaRPr>
          </a:p>
          <a:p>
            <a:pPr marL="285750" indent="-285750" algn="just" rtl="0">
              <a:spcBef>
                <a:spcPts val="0"/>
              </a:spcBef>
              <a:spcAft>
                <a:spcPts val="0"/>
              </a:spcAft>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rPr>
              <a:t>revamped UIs</a:t>
            </a:r>
          </a:p>
          <a:p>
            <a:pPr marL="285750" indent="-285750" algn="just" rtl="0">
              <a:spcBef>
                <a:spcPts val="0"/>
              </a:spcBef>
              <a:spcAft>
                <a:spcPts val="0"/>
              </a:spcAft>
              <a:buFont typeface="Arial" panose="020B0604020202020204" pitchFamily="34" charset="0"/>
              <a:buChar char="•"/>
            </a:pPr>
            <a:r>
              <a:rPr lang="en-US" sz="2800" dirty="0">
                <a:solidFill>
                  <a:srgbClr val="000000"/>
                </a:solidFill>
                <a:latin typeface="Times New Roman" panose="02020603050405020304" pitchFamily="18" charset="0"/>
              </a:rPr>
              <a:t>Additional functional requirements</a:t>
            </a:r>
          </a:p>
          <a:p>
            <a:pPr marL="285750" indent="-285750" algn="just" rtl="0">
              <a:spcBef>
                <a:spcPts val="0"/>
              </a:spcBef>
              <a:spcAft>
                <a:spcPts val="0"/>
              </a:spcAft>
              <a:buFont typeface="Arial" panose="020B0604020202020204" pitchFamily="34" charset="0"/>
              <a:buChar char="•"/>
            </a:pPr>
            <a:r>
              <a:rPr lang="en-US" sz="2800" dirty="0">
                <a:solidFill>
                  <a:srgbClr val="000000"/>
                </a:solidFill>
                <a:latin typeface="Times New Roman" panose="02020603050405020304" pitchFamily="18" charset="0"/>
              </a:rPr>
              <a:t>Main use cases implements</a:t>
            </a:r>
            <a:r>
              <a:rPr lang="en-US" sz="2800" b="0" i="0" u="none" strike="noStrike" dirty="0">
                <a:solidFill>
                  <a:srgbClr val="000000"/>
                </a:solidFill>
                <a:effectLst/>
                <a:latin typeface="Times New Roman" panose="02020603050405020304" pitchFamily="18" charset="0"/>
              </a:rPr>
              <a:t>  </a:t>
            </a:r>
          </a:p>
          <a:p>
            <a:br>
              <a:rPr lang="en-US" dirty="0"/>
            </a:br>
            <a:br>
              <a:rPr lang="en-US" dirty="0"/>
            </a:br>
            <a:endParaRPr lang="en-US" dirty="0"/>
          </a:p>
          <a:p>
            <a:endParaRPr lang="en-US" dirty="0"/>
          </a:p>
        </p:txBody>
      </p:sp>
    </p:spTree>
    <p:extLst>
      <p:ext uri="{BB962C8B-B14F-4D97-AF65-F5344CB8AC3E}">
        <p14:creationId xmlns:p14="http://schemas.microsoft.com/office/powerpoint/2010/main" val="806085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DE2CD3-9090-90CC-DFFA-E2B6C7F8A9D5}"/>
              </a:ext>
            </a:extLst>
          </p:cNvPr>
          <p:cNvSpPr txBox="1"/>
          <p:nvPr/>
        </p:nvSpPr>
        <p:spPr>
          <a:xfrm>
            <a:off x="1575582" y="872197"/>
            <a:ext cx="9059593" cy="2954655"/>
          </a:xfrm>
          <a:prstGeom prst="rect">
            <a:avLst/>
          </a:prstGeom>
          <a:noFill/>
        </p:spPr>
        <p:txBody>
          <a:bodyPr wrap="square" rtlCol="0">
            <a:spAutoFit/>
          </a:bodyPr>
          <a:lstStyle/>
          <a:p>
            <a:r>
              <a:rPr lang="en-US" sz="2800" b="1" i="0" u="sng" dirty="0">
                <a:solidFill>
                  <a:srgbClr val="000000"/>
                </a:solidFill>
                <a:effectLst/>
                <a:latin typeface="Times New Roman" panose="02020603050405020304" pitchFamily="18" charset="0"/>
              </a:rPr>
              <a:t>Future Work</a:t>
            </a:r>
          </a:p>
          <a:p>
            <a:endParaRPr lang="en-US" sz="2800" b="1" u="sng"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rPr>
              <a:t>pilot the application for a few months and give feedback for further development and improvements.  </a:t>
            </a:r>
          </a:p>
          <a:p>
            <a:pPr marL="285750" indent="-285750">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rPr>
              <a:t>mobile version of the application (</a:t>
            </a:r>
            <a:r>
              <a:rPr lang="en-US" sz="2800" dirty="0">
                <a:solidFill>
                  <a:srgbClr val="000000"/>
                </a:solidFill>
                <a:latin typeface="Times New Roman" panose="02020603050405020304" pitchFamily="18" charset="0"/>
              </a:rPr>
              <a:t>Develop a mobile app</a:t>
            </a:r>
            <a:r>
              <a:rPr lang="en-US" sz="2800" dirty="0"/>
              <a:t>)</a:t>
            </a:r>
            <a:endParaRPr lang="en-US" sz="2800" b="0" i="0" u="none" strike="noStrike" dirty="0">
              <a:solidFill>
                <a:srgbClr val="000000"/>
              </a:solidFill>
              <a:effectLst/>
              <a:latin typeface="Times New Roman" panose="02020603050405020304" pitchFamily="18" charset="0"/>
            </a:endParaRPr>
          </a:p>
          <a:p>
            <a:pPr marL="285750" indent="-285750">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rPr>
              <a:t>a responsive design</a:t>
            </a:r>
          </a:p>
          <a:p>
            <a:endParaRPr lang="en-US" dirty="0"/>
          </a:p>
        </p:txBody>
      </p:sp>
    </p:spTree>
    <p:extLst>
      <p:ext uri="{BB962C8B-B14F-4D97-AF65-F5344CB8AC3E}">
        <p14:creationId xmlns:p14="http://schemas.microsoft.com/office/powerpoint/2010/main" val="2486981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3D4570-A4B2-4796-949E-967011D0DF6B}"/>
              </a:ext>
            </a:extLst>
          </p:cNvPr>
          <p:cNvSpPr>
            <a:spLocks noGrp="1"/>
          </p:cNvSpPr>
          <p:nvPr>
            <p:ph idx="1"/>
          </p:nvPr>
        </p:nvSpPr>
        <p:spPr>
          <a:xfrm>
            <a:off x="838200" y="2600502"/>
            <a:ext cx="10515600" cy="1156726"/>
          </a:xfrm>
        </p:spPr>
        <p:txBody>
          <a:bodyPr>
            <a:normAutofit/>
          </a:bodyPr>
          <a:lstStyle/>
          <a:p>
            <a:pPr marL="0" indent="0" algn="ctr">
              <a:buNone/>
            </a:pPr>
            <a:r>
              <a:rPr lang="en-US" sz="6600" dirty="0"/>
              <a:t>Demo presentation</a:t>
            </a:r>
          </a:p>
        </p:txBody>
      </p:sp>
    </p:spTree>
    <p:extLst>
      <p:ext uri="{BB962C8B-B14F-4D97-AF65-F5344CB8AC3E}">
        <p14:creationId xmlns:p14="http://schemas.microsoft.com/office/powerpoint/2010/main" val="3619739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350</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Cooper Black</vt:lpstr>
      <vt:lpstr>Times New Roman</vt:lpstr>
      <vt:lpstr>Office Theme</vt:lpstr>
      <vt:lpstr>Berthing Scheduling Application</vt:lpstr>
      <vt:lpstr>PowerPoint Presentation</vt:lpstr>
      <vt:lpstr>About our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Berthing Scheduling Application</dc:title>
  <dc:creator>Mark Pascual</dc:creator>
  <cp:lastModifiedBy>Mark Pascual</cp:lastModifiedBy>
  <cp:revision>7</cp:revision>
  <dcterms:created xsi:type="dcterms:W3CDTF">2022-04-06T15:06:38Z</dcterms:created>
  <dcterms:modified xsi:type="dcterms:W3CDTF">2022-05-16T14:29:42Z</dcterms:modified>
</cp:coreProperties>
</file>