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5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6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8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69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3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8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7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911A-151D-409B-AB01-9D44F4415522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41537-0081-40BC-9845-73068FAD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6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mailto:davy@pnc.or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-davy@pnc.org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3" y="585916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155575" y="1183712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7162" y="1216708"/>
            <a:ext cx="9294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Help teacher Davy to fix her visit card with </a:t>
            </a:r>
            <a:r>
              <a:rPr lang="en-US" sz="2800" b="1" dirty="0" smtClean="0">
                <a:solidFill>
                  <a:schemeClr val="accent6"/>
                </a:solidFill>
              </a:rPr>
              <a:t>proximity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/>
              <a:t>principles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543768" y="3273486"/>
            <a:ext cx="8227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Davy ‘s nurse services</a:t>
            </a: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Are </a:t>
            </a:r>
            <a:r>
              <a:rPr lang="en-US" sz="2400" dirty="0" smtClean="0">
                <a:latin typeface="Comic Sans MS" panose="030F0702030302020204" pitchFamily="66" charset="0"/>
              </a:rPr>
              <a:t>you sick or feel unwell during your studies? Get help</a:t>
            </a: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And come to see e at the nurse room   – </a:t>
            </a:r>
            <a:r>
              <a:rPr lang="en-US" sz="2400" dirty="0" smtClean="0">
                <a:latin typeface="Comic Sans MS" panose="030F0702030302020204" pitchFamily="66" charset="0"/>
                <a:hlinkClick r:id="rId4"/>
              </a:rPr>
              <a:t>davy@pnc.org</a:t>
            </a:r>
            <a:endParaRPr lang="en-US" sz="2400" dirty="0">
              <a:latin typeface="Comic Sans MS" panose="030F0702030302020204" pitchFamily="66" charset="0"/>
            </a:endParaRP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Free for PNC students – Available Monday to Friday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2881" y="2383490"/>
            <a:ext cx="10447719" cy="33496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0994" y="352399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3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409649">
            <a:off x="865657" y="3360846"/>
            <a:ext cx="1610450" cy="161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9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EE03D-ED0C-49A8-B7BE-34077710874A}"/>
              </a:ext>
            </a:extLst>
          </p:cNvPr>
          <p:cNvSpPr txBox="1"/>
          <p:nvPr/>
        </p:nvSpPr>
        <p:spPr>
          <a:xfrm>
            <a:off x="-1" y="0"/>
            <a:ext cx="19962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5E48-22E7-4746-85B8-ACCAA8BDD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71" y="575457"/>
            <a:ext cx="274396" cy="545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9F4245-74B8-402C-80C4-358BB8CB86B2}"/>
              </a:ext>
            </a:extLst>
          </p:cNvPr>
          <p:cNvSpPr txBox="1"/>
          <p:nvPr/>
        </p:nvSpPr>
        <p:spPr>
          <a:xfrm>
            <a:off x="876754" y="1188826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6C557-3959-498B-B022-33ACA013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3" y="585916"/>
            <a:ext cx="464925" cy="4835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80C68D-D2D1-4160-8BFB-475B0452CB43}"/>
              </a:ext>
            </a:extLst>
          </p:cNvPr>
          <p:cNvSpPr txBox="1"/>
          <p:nvPr/>
        </p:nvSpPr>
        <p:spPr>
          <a:xfrm>
            <a:off x="155575" y="1183712"/>
            <a:ext cx="611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10MIN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87162" y="1216708"/>
            <a:ext cx="9294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Help teacher Davy to fix her visit card with </a:t>
            </a:r>
            <a:r>
              <a:rPr lang="en-US" sz="2800" b="1" dirty="0" smtClean="0">
                <a:solidFill>
                  <a:schemeClr val="accent6"/>
                </a:solidFill>
              </a:rPr>
              <a:t>proximity</a:t>
            </a:r>
            <a:r>
              <a:rPr lang="en-US" sz="2800" dirty="0" smtClean="0">
                <a:solidFill>
                  <a:schemeClr val="accent6"/>
                </a:solidFill>
              </a:rPr>
              <a:t> </a:t>
            </a:r>
            <a:r>
              <a:rPr lang="en-US" sz="2800" dirty="0" smtClean="0"/>
              <a:t>principles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334763" y="3142515"/>
            <a:ext cx="8227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#.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Are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you sick or feel unwell during your studies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</a:rPr>
              <a:t>?</a:t>
            </a:r>
          </a:p>
          <a:p>
            <a:pPr algn="ctr"/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400" dirty="0" smtClean="0">
                <a:latin typeface="Comic Sans MS" panose="030F0702030302020204" pitchFamily="66" charset="0"/>
              </a:rPr>
              <a:t>  &gt;</a:t>
            </a:r>
            <a:r>
              <a:rPr lang="en-US" sz="2400" dirty="0" smtClean="0">
                <a:latin typeface="Comic Sans MS" panose="030F0702030302020204" pitchFamily="66" charset="0"/>
              </a:rPr>
              <a:t>Get help And </a:t>
            </a:r>
            <a:r>
              <a:rPr lang="en-US" sz="2400" dirty="0" smtClean="0">
                <a:latin typeface="Comic Sans MS" panose="030F0702030302020204" pitchFamily="66" charset="0"/>
              </a:rPr>
              <a:t>come to see e at the nurse room  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7819" y="2383490"/>
            <a:ext cx="10562782" cy="431775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0994" y="352399"/>
            <a:ext cx="198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Activity 3</a:t>
            </a:r>
            <a:endParaRPr lang="en-US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09649">
            <a:off x="865657" y="3360846"/>
            <a:ext cx="1610450" cy="16104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46355" y="2472927"/>
            <a:ext cx="2536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</a:rPr>
              <a:t>Davy ‘s nurse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19210" y="46287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73060" y="49673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-Free </a:t>
            </a:r>
            <a:r>
              <a:rPr lang="en-US" dirty="0">
                <a:latin typeface="Comic Sans MS" panose="030F0702030302020204" pitchFamily="66" charset="0"/>
              </a:rPr>
              <a:t>for PNC </a:t>
            </a:r>
            <a:r>
              <a:rPr lang="en-US" dirty="0" smtClean="0">
                <a:latin typeface="Comic Sans MS" panose="030F0702030302020204" pitchFamily="66" charset="0"/>
              </a:rPr>
              <a:t>students.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701596" y="4400034"/>
            <a:ext cx="33093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  <a:hlinkClick r:id="rId5"/>
              </a:rPr>
              <a:t>-davy@pnc.org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57461" y="5444609"/>
            <a:ext cx="3331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– Available Monday to </a:t>
            </a:r>
            <a:r>
              <a:rPr lang="en-US" dirty="0" smtClean="0">
                <a:latin typeface="Comic Sans MS" panose="030F0702030302020204" pitchFamily="66" charset="0"/>
              </a:rPr>
              <a:t>Friday.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 rot="10800000" flipH="1" flipV="1">
            <a:off x="9444921" y="5955705"/>
            <a:ext cx="223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Thank!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0480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SENRIN.SIM</cp:lastModifiedBy>
  <cp:revision>3</cp:revision>
  <dcterms:created xsi:type="dcterms:W3CDTF">2022-06-15T01:43:03Z</dcterms:created>
  <dcterms:modified xsi:type="dcterms:W3CDTF">2023-03-01T07:50:21Z</dcterms:modified>
</cp:coreProperties>
</file>