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94" r:id="rId4"/>
    <p:sldId id="289" r:id="rId5"/>
    <p:sldId id="293" r:id="rId6"/>
    <p:sldId id="290" r:id="rId7"/>
    <p:sldId id="295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0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61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2EB3-0C9A-40DB-81DD-9291D7F2FA5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F62B-D469-46B1-BEB9-47DFFBE2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6039-4571-6B13-C78A-6556C7F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2853-E7AE-55FC-A519-95BFD45C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C70-0589-F616-3A2F-104B1B1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95C-B8E6-D3B7-635C-D4636AF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8A5-E538-6013-7051-6B3F919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BC8-2F3C-F4A2-EDA0-9BCDA3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C171-6749-43A8-D7CB-E4267A2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4D07-8062-8936-0ADE-882E9E6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E31A-2BBB-3345-15B0-8A0E304B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5DDD-0CF1-C38A-30E7-ADC7C00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CB42-CA8F-2021-694C-B87F3C510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96E5-19DE-993A-8A92-D0EFFD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D4A3-821C-2802-FEBD-BEFAB68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359-A992-7939-617A-822E2DA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9D3-584F-D30D-2ABF-AAD3A3C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189-7991-115A-41A7-605A3AA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1ED-97D4-096B-8F42-233E6A7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B100-7D7C-A2B6-E59A-E8AF406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3FB5-70DB-95CA-199A-C6CAF78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B8B3-D4FB-2ED2-62A7-6578CDD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4C9-2DAD-F12A-0116-0108FBB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86A-A8AE-C40E-44A5-D0B31C69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1D4-B52B-68C4-209F-3C0BC98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DE0-5956-D09B-2BC2-0A6622E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79C5-4D20-81BB-B71F-C80E5EE8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EFE-A169-CAAE-58A5-585D006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32D6-D349-1FBC-50E3-E37AD93E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5A87-FE02-ED66-D641-AF4726D5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FC67-B721-64D0-1ADD-5264B3E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9964-AFE7-FD2E-7098-2255CC3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7FD-1524-6403-B1DD-1C3D515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31E-32D0-A702-8D5D-C3009D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BA9-A861-2F12-DBAD-B034E66B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38A-712F-7087-3795-B55361C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80F8-3627-D806-5600-5FEE7225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E104-7ECA-220D-A15B-BBBE8755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A756-1B57-FF34-F743-EC1F54D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07BD-F8A3-4389-42A8-41187A3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DA-71D5-B3F4-4429-286A273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9508-4D18-2D89-BADF-37E70AA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B497-FCCA-E2B7-191F-0D73657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19B7-A40E-59B9-6C48-B93BF82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FDFF-C537-698A-29F4-A6FB564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CC7C-2E42-B012-CE76-F30B0DD2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AE4A-B7C3-F6E1-58D4-9A8CCB4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C721-3C61-663F-0F95-80A1F29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D82-C49E-5BF7-24F8-8697925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DBF1-F6A7-DDEB-1E20-340B4AF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31F-14D5-A106-3075-461F5261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9322-49F2-323E-5B2B-BF640D7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65F-2D1B-BC05-F021-D3ED302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2C60-79F4-044A-B029-D3B5AF1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D4D-13F1-EA56-DA83-8C4B6C3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DA2F-5FAC-59BA-2AA3-ADB32E4F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C7F5-432A-539A-4D14-6978A92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E0F-B26D-5E45-73C0-2DA0965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D79-B599-C204-B7F4-8C22D77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4BE6-4799-B144-A339-F28F4A2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B97D-84F3-4934-6E1F-206898B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F13D-D4D3-BD9C-45D3-0DA60DE5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358D-9CD9-FF49-FDD4-13B2FF4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6AA-A081-A9A5-8393-6A3339B5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FD81-BDD7-CF4B-EA86-D1CBD4719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08EC1F-9746-5DF5-1B96-52E22BCFC415}"/>
              </a:ext>
            </a:extLst>
          </p:cNvPr>
          <p:cNvSpPr txBox="1"/>
          <p:nvPr/>
        </p:nvSpPr>
        <p:spPr>
          <a:xfrm>
            <a:off x="2659775" y="354433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7A6E2-8CD8-6417-76A8-07D24D70BA5D}"/>
              </a:ext>
            </a:extLst>
          </p:cNvPr>
          <p:cNvSpPr txBox="1"/>
          <p:nvPr/>
        </p:nvSpPr>
        <p:spPr>
          <a:xfrm>
            <a:off x="5072775" y="2905780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5CC05-740B-E5A3-94BB-440D0F4E2690}"/>
              </a:ext>
            </a:extLst>
          </p:cNvPr>
          <p:cNvSpPr txBox="1"/>
          <p:nvPr/>
        </p:nvSpPr>
        <p:spPr>
          <a:xfrm>
            <a:off x="7561975" y="3599934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Align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B1CA9-CA43-3CAC-8ABD-1717758AC7F1}"/>
              </a:ext>
            </a:extLst>
          </p:cNvPr>
          <p:cNvSpPr txBox="1"/>
          <p:nvPr/>
        </p:nvSpPr>
        <p:spPr>
          <a:xfrm>
            <a:off x="313337" y="302111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Navigate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BA00C-B1DD-E0FE-B22D-16DE95C31DB6}"/>
              </a:ext>
            </a:extLst>
          </p:cNvPr>
          <p:cNvSpPr txBox="1"/>
          <p:nvPr/>
        </p:nvSpPr>
        <p:spPr>
          <a:xfrm>
            <a:off x="9862559" y="2701836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CE8B95-741E-E638-2363-8B72CF234EE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890021" y="3282722"/>
            <a:ext cx="769754" cy="523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96E8DF-9600-AE2D-0070-2D2C359AE9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49459" y="3167390"/>
            <a:ext cx="912516" cy="694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C35AE5-A0CE-FFC2-0949-491A7657670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236459" y="3106579"/>
            <a:ext cx="836316" cy="699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60EE0-1036-0C93-1155-DD6660BE2014}"/>
              </a:ext>
            </a:extLst>
          </p:cNvPr>
          <p:cNvCxnSpPr>
            <a:cxnSpLocks/>
          </p:cNvCxnSpPr>
          <p:nvPr/>
        </p:nvCxnSpPr>
        <p:spPr>
          <a:xfrm flipV="1">
            <a:off x="9112317" y="2963446"/>
            <a:ext cx="750242" cy="8980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04924B-12D9-4459-E5FB-04ADC56BFE2F}"/>
              </a:ext>
            </a:extLst>
          </p:cNvPr>
          <p:cNvSpPr txBox="1"/>
          <p:nvPr/>
        </p:nvSpPr>
        <p:spPr>
          <a:xfrm>
            <a:off x="375592" y="3775202"/>
            <a:ext cx="1771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Zooms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Edition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Animation 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F7509-A36A-ED1B-C6BB-255D46E7BB78}"/>
              </a:ext>
            </a:extLst>
          </p:cNvPr>
          <p:cNvSpPr txBox="1"/>
          <p:nvPr/>
        </p:nvSpPr>
        <p:spPr>
          <a:xfrm>
            <a:off x="2869127" y="4329162"/>
            <a:ext cx="11405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Slides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Pictures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Curves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0F954-1E6F-FBED-65D4-3159EC93CFFA}"/>
              </a:ext>
            </a:extLst>
          </p:cNvPr>
          <p:cNvSpPr txBox="1"/>
          <p:nvPr/>
        </p:nvSpPr>
        <p:spPr>
          <a:xfrm>
            <a:off x="4965436" y="3690610"/>
            <a:ext cx="107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D442A-4479-084B-E1F6-81E2AC9AC504}"/>
              </a:ext>
            </a:extLst>
          </p:cNvPr>
          <p:cNvSpPr txBox="1"/>
          <p:nvPr/>
        </p:nvSpPr>
        <p:spPr>
          <a:xfrm>
            <a:off x="4965436" y="4998710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Duplicate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/ Paste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paste </a:t>
            </a:r>
            <a:r>
              <a:rPr lang="en-US" sz="1600" b="1" dirty="0"/>
              <a:t>properties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801DE-6998-4376-98E3-25B969A9E3D2}"/>
              </a:ext>
            </a:extLst>
          </p:cNvPr>
          <p:cNvSpPr txBox="1"/>
          <p:nvPr/>
        </p:nvSpPr>
        <p:spPr>
          <a:xfrm>
            <a:off x="7794845" y="4402123"/>
            <a:ext cx="2012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Distribute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alignment </a:t>
            </a:r>
            <a:r>
              <a:rPr lang="en-US" sz="1600" b="1" dirty="0"/>
              <a:t>guides</a:t>
            </a:r>
            <a:r>
              <a:rPr lang="en-US" sz="1600" dirty="0"/>
              <a:t> (red lines)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Guides and grid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B570B-430A-6C31-5C85-6E6803F003C2}"/>
              </a:ext>
            </a:extLst>
          </p:cNvPr>
          <p:cNvSpPr txBox="1"/>
          <p:nvPr/>
        </p:nvSpPr>
        <p:spPr>
          <a:xfrm>
            <a:off x="9897494" y="4998060"/>
            <a:ext cx="16400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 dropper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Strokes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Fonts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BC8D-3E08-6038-E57D-AE47DFE59A80}"/>
              </a:ext>
            </a:extLst>
          </p:cNvPr>
          <p:cNvSpPr txBox="1"/>
          <p:nvPr/>
        </p:nvSpPr>
        <p:spPr>
          <a:xfrm>
            <a:off x="9784258" y="3566492"/>
            <a:ext cx="188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Radius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Resize </a:t>
            </a:r>
            <a:r>
              <a:rPr lang="en-US" sz="1600"/>
              <a:t>with radio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EA9833-DCC8-F758-DE37-B6D611782F02}"/>
              </a:ext>
            </a:extLst>
          </p:cNvPr>
          <p:cNvSpPr txBox="1"/>
          <p:nvPr/>
        </p:nvSpPr>
        <p:spPr>
          <a:xfrm>
            <a:off x="3597124" y="280944"/>
            <a:ext cx="539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Slide edition </a:t>
            </a:r>
            <a:r>
              <a:rPr lang="en-US" sz="3600" dirty="0"/>
              <a:t>in Power Point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7EAFEA-2618-FABA-CE68-2355F7F56BB0}"/>
              </a:ext>
            </a:extLst>
          </p:cNvPr>
          <p:cNvSpPr txBox="1"/>
          <p:nvPr/>
        </p:nvSpPr>
        <p:spPr>
          <a:xfrm>
            <a:off x="2302205" y="1238506"/>
            <a:ext cx="868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Figma and Power Point ae very </a:t>
            </a:r>
            <a:r>
              <a:rPr lang="en-US" b="1" dirty="0"/>
              <a:t>similar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For each  4 activities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/>
              <a:t>compare</a:t>
            </a:r>
            <a:r>
              <a:rPr lang="en-US" dirty="0"/>
              <a:t> the way on </a:t>
            </a:r>
            <a:r>
              <a:rPr lang="en-US" dirty="0">
                <a:solidFill>
                  <a:srgbClr val="FF0000"/>
                </a:solidFill>
              </a:rPr>
              <a:t>Figma</a:t>
            </a:r>
            <a:r>
              <a:rPr lang="en-US" dirty="0"/>
              <a:t> with the way to work on </a:t>
            </a:r>
            <a:r>
              <a:rPr lang="en-US" dirty="0">
                <a:solidFill>
                  <a:srgbClr val="FF0000"/>
                </a:solidFill>
              </a:rPr>
              <a:t>Power Point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Then </a:t>
            </a:r>
            <a:r>
              <a:rPr lang="en-US" b="1" dirty="0"/>
              <a:t>discuss in group </a:t>
            </a:r>
            <a:r>
              <a:rPr lang="en-US" dirty="0"/>
              <a:t>about what you have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6" y="54834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1" y="54476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89" y="54766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04" y="54408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7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7672-0CF5-ABCA-7D45-B4401C82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59" y="1721032"/>
            <a:ext cx="5225438" cy="4143402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845282" y="1481333"/>
            <a:ext cx="7975600" cy="462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54093" y="5565145"/>
            <a:ext cx="979714" cy="3515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0405" y="5489395"/>
            <a:ext cx="1502228" cy="52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2830" y="1830971"/>
            <a:ext cx="7667897" cy="4963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04116" y="2131417"/>
            <a:ext cx="92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Sign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in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39736" y="2531449"/>
            <a:ext cx="5421086" cy="3700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60224" y="3215625"/>
            <a:ext cx="4447903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60224" y="4472917"/>
            <a:ext cx="4447903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60224" y="4067816"/>
            <a:ext cx="131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Password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0224" y="5547327"/>
            <a:ext cx="170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account</a:t>
            </a:r>
            <a:endParaRPr lang="en-US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0224" y="2836929"/>
            <a:ext cx="9274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Mail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1030" y="5424080"/>
            <a:ext cx="1254034" cy="427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    Sign 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64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454839" y="1285942"/>
            <a:ext cx="9562127" cy="5297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BC9DA-2FD4-B6D3-D42F-D1680A4B8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75" y="1575508"/>
            <a:ext cx="8258583" cy="4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87" y="2925570"/>
            <a:ext cx="1855054" cy="1200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294" y="2696955"/>
            <a:ext cx="1517424" cy="1428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665" y="2908757"/>
            <a:ext cx="1517425" cy="1209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125" y="3015465"/>
            <a:ext cx="2116673" cy="1102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CBDC7-A897-D12D-7B92-1CC78D22138A}"/>
              </a:ext>
            </a:extLst>
          </p:cNvPr>
          <p:cNvSpPr txBox="1"/>
          <p:nvPr/>
        </p:nvSpPr>
        <p:spPr>
          <a:xfrm>
            <a:off x="4643539" y="1883672"/>
            <a:ext cx="253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Inclusive </a:t>
            </a:r>
            <a:r>
              <a:rPr lang="en-US" dirty="0" smtClean="0">
                <a:latin typeface="Consolas" panose="020B0609020204030204" pitchFamily="49" charset="0"/>
              </a:rPr>
              <a:t>learning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40E9A-45A5-32B9-157F-A53D560015C9}"/>
              </a:ext>
            </a:extLst>
          </p:cNvPr>
          <p:cNvSpPr txBox="1"/>
          <p:nvPr/>
        </p:nvSpPr>
        <p:spPr>
          <a:xfrm>
            <a:off x="762607" y="4344670"/>
            <a:ext cx="137094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Adopt posture of 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educator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instead</a:t>
            </a:r>
            <a:r>
              <a:rPr lang="en-US" sz="1100" dirty="0">
                <a:latin typeface="Consolas" panose="020B0609020204030204" pitchFamily="49" charset="0"/>
              </a:rPr>
              <a:t> of lecturer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364E-7D98-E958-64AA-1606A61304FD}"/>
              </a:ext>
            </a:extLst>
          </p:cNvPr>
          <p:cNvSpPr txBox="1"/>
          <p:nvPr/>
        </p:nvSpPr>
        <p:spPr>
          <a:xfrm>
            <a:off x="2255675" y="2198506"/>
            <a:ext cx="7539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Each teachers or educators adopts an inclusive, learner-centered pedagogy: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98813-659B-7D57-45AB-5A0A240CB37C}"/>
              </a:ext>
            </a:extLst>
          </p:cNvPr>
          <p:cNvSpPr txBox="1"/>
          <p:nvPr/>
        </p:nvSpPr>
        <p:spPr>
          <a:xfrm>
            <a:off x="3224212" y="4344670"/>
            <a:ext cx="16095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Be 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attentive</a:t>
            </a:r>
            <a:r>
              <a:rPr lang="en-US" sz="1100" dirty="0">
                <a:latin typeface="Consolas" panose="020B0609020204030204" pitchFamily="49" charset="0"/>
              </a:rPr>
              <a:t> to each student, listen, understand, </a:t>
            </a:r>
            <a:r>
              <a:rPr lang="en-US" sz="1100" b="1" dirty="0">
                <a:latin typeface="Consolas" panose="020B0609020204030204" pitchFamily="49" charset="0"/>
              </a:rPr>
              <a:t>encourage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03E36-579D-8A53-B53D-43AE32F4C495}"/>
              </a:ext>
            </a:extLst>
          </p:cNvPr>
          <p:cNvSpPr txBox="1"/>
          <p:nvPr/>
        </p:nvSpPr>
        <p:spPr>
          <a:xfrm>
            <a:off x="5471856" y="4344670"/>
            <a:ext cx="148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onsolas" panose="020B0609020204030204" pitchFamily="49" charset="0"/>
              </a:rPr>
              <a:t>Empower</a:t>
            </a:r>
            <a:r>
              <a:rPr lang="en-US" sz="1100" dirty="0">
                <a:latin typeface="Consolas" panose="020B0609020204030204" pitchFamily="49" charset="0"/>
              </a:rPr>
              <a:t> students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responsibility</a:t>
            </a:r>
            <a:r>
              <a:rPr lang="en-US" sz="1100" dirty="0">
                <a:latin typeface="Consolas" panose="020B0609020204030204" pitchFamily="49" charset="0"/>
              </a:rPr>
              <a:t> in projects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31B4E-3673-60A6-5C63-5681B1B8049B}"/>
              </a:ext>
            </a:extLst>
          </p:cNvPr>
          <p:cNvSpPr txBox="1"/>
          <p:nvPr/>
        </p:nvSpPr>
        <p:spPr>
          <a:xfrm>
            <a:off x="7661173" y="4344670"/>
            <a:ext cx="1711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Promote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solidarity</a:t>
            </a:r>
            <a:r>
              <a:rPr lang="en-US" sz="1100" dirty="0">
                <a:latin typeface="Consolas" panose="020B0609020204030204" pitchFamily="49" charset="0"/>
              </a:rPr>
              <a:t> between peers to help students in difficulty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BDFD6-BBDE-63C1-F80A-14B08AE0582C}"/>
              </a:ext>
            </a:extLst>
          </p:cNvPr>
          <p:cNvSpPr txBox="1"/>
          <p:nvPr/>
        </p:nvSpPr>
        <p:spPr>
          <a:xfrm>
            <a:off x="10131892" y="4344670"/>
            <a:ext cx="15878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Promote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respect</a:t>
            </a:r>
            <a:r>
              <a:rPr lang="en-US" sz="1100" dirty="0">
                <a:latin typeface="Consolas" panose="020B0609020204030204" pitchFamily="49" charset="0"/>
              </a:rPr>
              <a:t> and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trust</a:t>
            </a:r>
            <a:r>
              <a:rPr lang="en-US" sz="1100" dirty="0">
                <a:latin typeface="Consolas" panose="020B0609020204030204" pitchFamily="49" charset="0"/>
              </a:rPr>
              <a:t> between peers and staff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841685" y="2849355"/>
            <a:ext cx="3115" cy="224787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46537" y="2841752"/>
            <a:ext cx="3115" cy="224787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23608" y="2841751"/>
            <a:ext cx="3115" cy="224787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123226" y="2841751"/>
            <a:ext cx="3115" cy="224787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3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759DF-065E-DF40-D38B-3A7CC48B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33" y="1549146"/>
            <a:ext cx="9001197" cy="4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595016" y="3310157"/>
            <a:ext cx="922493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student at the end of this course, learn from mistakes to improve the future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717672" y="2604811"/>
            <a:ext cx="4910597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36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36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72" y="2548991"/>
            <a:ext cx="777665" cy="777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3809285" y="6103747"/>
            <a:ext cx="3838230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18736"/>
              </p:ext>
            </p:extLst>
          </p:nvPr>
        </p:nvGraphicFramePr>
        <p:xfrm>
          <a:off x="958493" y="3984181"/>
          <a:ext cx="988404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5507">
                  <a:extLst>
                    <a:ext uri="{9D8B030D-6E8A-4147-A177-3AD203B41FA5}">
                      <a16:colId xmlns:a16="http://schemas.microsoft.com/office/drawing/2014/main" val="3445204089"/>
                    </a:ext>
                  </a:extLst>
                </a:gridCol>
                <a:gridCol w="2138536">
                  <a:extLst>
                    <a:ext uri="{9D8B030D-6E8A-4147-A177-3AD203B41FA5}">
                      <a16:colId xmlns:a16="http://schemas.microsoft.com/office/drawing/2014/main" val="145425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investigative individually to find a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1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 were able to analyze a situation and express a critical judgment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54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create, innovate, fusing what they have learnt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98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work and cooperate in team during the sessions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communicate appropriately their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1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301DD-02B5-725F-84ED-DD9B1139B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67" y="1595073"/>
            <a:ext cx="66493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698092" y="130288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527E7-A893-B67A-6FDD-A4F6A8DDF891}"/>
              </a:ext>
            </a:extLst>
          </p:cNvPr>
          <p:cNvSpPr/>
          <p:nvPr/>
        </p:nvSpPr>
        <p:spPr>
          <a:xfrm>
            <a:off x="3081313" y="1893197"/>
            <a:ext cx="7148536" cy="44663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034656-EF55-3FD4-33F0-4AE2E2C59BC1}"/>
              </a:ext>
            </a:extLst>
          </p:cNvPr>
          <p:cNvGrpSpPr/>
          <p:nvPr/>
        </p:nvGrpSpPr>
        <p:grpSpPr>
          <a:xfrm>
            <a:off x="2657321" y="4912365"/>
            <a:ext cx="1823423" cy="1694909"/>
            <a:chOff x="0" y="0"/>
            <a:chExt cx="6350000" cy="6350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98B5D43-D62B-2E03-ADB8-EA6B78CC8A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12" y="5152627"/>
            <a:ext cx="798436" cy="1092597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93626" y="2145284"/>
            <a:ext cx="1435803" cy="515075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3240812" y="3419180"/>
            <a:ext cx="677102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687" dirty="0">
                <a:solidFill>
                  <a:schemeClr val="bg1"/>
                </a:solidFill>
                <a:latin typeface="Wattauchimma"/>
              </a:rPr>
              <a:t>CERTIFICATE OF PARTICIPATION</a:t>
            </a:r>
          </a:p>
          <a:p>
            <a:pPr algn="ctr">
              <a:lnSpc>
                <a:spcPts val="3761"/>
              </a:lnSpc>
            </a:pPr>
            <a:endParaRPr lang="en-US" sz="2687" dirty="0">
              <a:solidFill>
                <a:schemeClr val="bg1"/>
              </a:solidFill>
              <a:latin typeface="Wattauchimma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37D8EA4-2996-5FC4-CA55-76385531A86B}"/>
              </a:ext>
            </a:extLst>
          </p:cNvPr>
          <p:cNvSpPr txBox="1"/>
          <p:nvPr/>
        </p:nvSpPr>
        <p:spPr>
          <a:xfrm>
            <a:off x="698701" y="3468793"/>
            <a:ext cx="4543425" cy="17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"/>
              </a:lnSpc>
            </a:pPr>
            <a:endParaRPr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41741" y="2660359"/>
            <a:ext cx="589004" cy="589004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210481" y="2688114"/>
            <a:ext cx="589004" cy="589004"/>
          </a:xfrm>
          <a:prstGeom prst="rect">
            <a:avLst/>
          </a:prstGeom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73674" y="2671406"/>
            <a:ext cx="589004" cy="589004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4405000" y="4517182"/>
            <a:ext cx="43324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For their participation in eight hours of IT-related challenges during Passerelles numériques  inaugural Halloween Cup on October 28, 2021.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478D030-797D-A65D-621B-28481BEEA760}"/>
              </a:ext>
            </a:extLst>
          </p:cNvPr>
          <p:cNvSpPr txBox="1"/>
          <p:nvPr/>
        </p:nvSpPr>
        <p:spPr>
          <a:xfrm>
            <a:off x="5605084" y="5005444"/>
            <a:ext cx="2060937" cy="10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"/>
              </a:lnSpc>
            </a:pPr>
            <a:r>
              <a:rPr lang="en-US" sz="1000" b="1" dirty="0">
                <a:solidFill>
                  <a:schemeClr val="bg1"/>
                </a:solidFill>
              </a:rPr>
              <a:t>Third Place in Coding Challenge</a:t>
            </a:r>
            <a:endParaRPr lang="en-US" sz="1000" b="1" spc="-11" dirty="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>
            <a:off x="4152529" y="4158719"/>
            <a:ext cx="4935565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300" b="1" spc="-49" dirty="0">
                <a:solidFill>
                  <a:srgbClr val="000000"/>
                </a:solidFill>
                <a:latin typeface="Inter Bold"/>
              </a:rPr>
              <a:t>SOPHON SEN       PHEARUN CHHUN        KHY PHAT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4526721" y="3967273"/>
            <a:ext cx="4272167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Presented to 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4526721" y="5780599"/>
            <a:ext cx="1723533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Ronan </a:t>
            </a:r>
            <a:r>
              <a:rPr lang="en-US" sz="900" spc="-17" dirty="0" smtClean="0">
                <a:solidFill>
                  <a:srgbClr val="000000"/>
                </a:solidFill>
                <a:latin typeface="Inter Bold"/>
              </a:rPr>
              <a:t>OGOR</a:t>
            </a:r>
            <a:endParaRPr lang="en-US" sz="9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6399189" y="5781245"/>
            <a:ext cx="17489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9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Technology Coordinator</a:t>
            </a:r>
          </a:p>
          <a:p>
            <a:pPr algn="ctr">
              <a:lnSpc>
                <a:spcPts val="580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Philippines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8240113" y="5781245"/>
            <a:ext cx="178095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Lucas SINROD</a:t>
            </a:r>
          </a:p>
          <a:p>
            <a:pPr algn="ctr">
              <a:lnSpc>
                <a:spcPts val="991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&amp; Training Manager</a:t>
            </a:r>
          </a:p>
          <a:p>
            <a:pPr algn="ctr">
              <a:lnSpc>
                <a:spcPts val="580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800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800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357</Words>
  <Application>Microsoft Office PowerPoint</Application>
  <PresentationFormat>Widescreen</PresentationFormat>
  <Paragraphs>113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Inter Bold</vt:lpstr>
      <vt:lpstr>Sanchez Bold</vt:lpstr>
      <vt:lpstr>Wattauchimma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SENRIN.SIM</cp:lastModifiedBy>
  <cp:revision>40</cp:revision>
  <dcterms:created xsi:type="dcterms:W3CDTF">2023-03-12T09:42:53Z</dcterms:created>
  <dcterms:modified xsi:type="dcterms:W3CDTF">2023-05-20T04:37:09Z</dcterms:modified>
</cp:coreProperties>
</file>