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7" r:id="rId3"/>
    <p:sldId id="256" r:id="rId4"/>
    <p:sldId id="268" r:id="rId5"/>
    <p:sldId id="269" r:id="rId6"/>
    <p:sldId id="271" r:id="rId7"/>
    <p:sldId id="270" r:id="rId8"/>
    <p:sldId id="258" r:id="rId9"/>
    <p:sldId id="259" r:id="rId10"/>
    <p:sldId id="276" r:id="rId11"/>
    <p:sldId id="273" r:id="rId12"/>
    <p:sldId id="261" r:id="rId13"/>
    <p:sldId id="262" r:id="rId14"/>
    <p:sldId id="263" r:id="rId15"/>
    <p:sldId id="264" r:id="rId16"/>
    <p:sldId id="265" r:id="rId17"/>
    <p:sldId id="279" r:id="rId18"/>
    <p:sldId id="280" r:id="rId19"/>
    <p:sldId id="266" r:id="rId20"/>
    <p:sldId id="278" r:id="rId21"/>
    <p:sldId id="281" r:id="rId22"/>
    <p:sldId id="277" r:id="rId23"/>
    <p:sldId id="282" r:id="rId24"/>
    <p:sldId id="267" r:id="rId25"/>
    <p:sldId id="275" r:id="rId26"/>
    <p:sldId id="283" r:id="rId27"/>
    <p:sldId id="274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5970-CC72-4113-A875-3B9B5C77F3C6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632-6F2F-43D3-93E1-663A02E7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3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5970-CC72-4113-A875-3B9B5C77F3C6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632-6F2F-43D3-93E1-663A02E7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84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5970-CC72-4113-A875-3B9B5C77F3C6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632-6F2F-43D3-93E1-663A02E7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4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5970-CC72-4113-A875-3B9B5C77F3C6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632-6F2F-43D3-93E1-663A02E7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9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5970-CC72-4113-A875-3B9B5C77F3C6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632-6F2F-43D3-93E1-663A02E7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3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5970-CC72-4113-A875-3B9B5C77F3C6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632-6F2F-43D3-93E1-663A02E7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4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5970-CC72-4113-A875-3B9B5C77F3C6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632-6F2F-43D3-93E1-663A02E7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5970-CC72-4113-A875-3B9B5C77F3C6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632-6F2F-43D3-93E1-663A02E7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2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5970-CC72-4113-A875-3B9B5C77F3C6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632-6F2F-43D3-93E1-663A02E7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5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5970-CC72-4113-A875-3B9B5C77F3C6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632-6F2F-43D3-93E1-663A02E7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4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5970-CC72-4113-A875-3B9B5C77F3C6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632-6F2F-43D3-93E1-663A02E7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B5970-CC72-4113-A875-3B9B5C77F3C6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0E632-6F2F-43D3-93E1-663A02E7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3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60D83B-7DDD-46D2-94B8-88FE8A96DDB1}"/>
              </a:ext>
            </a:extLst>
          </p:cNvPr>
          <p:cNvSpPr txBox="1"/>
          <p:nvPr/>
        </p:nvSpPr>
        <p:spPr>
          <a:xfrm>
            <a:off x="7325799" y="1626796"/>
            <a:ext cx="356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Find</a:t>
            </a:r>
            <a:r>
              <a:rPr lang="fr-FR" b="1" dirty="0"/>
              <a:t> the </a:t>
            </a:r>
            <a:r>
              <a:rPr lang="fr-FR" b="1" dirty="0" err="1"/>
              <a:t>boolean</a:t>
            </a:r>
            <a:r>
              <a:rPr lang="fr-FR" b="1" dirty="0"/>
              <a:t> expression of RED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2620A6F7-0379-4B26-AB29-636325B52FEB}"/>
              </a:ext>
            </a:extLst>
          </p:cNvPr>
          <p:cNvSpPr/>
          <p:nvPr/>
        </p:nvSpPr>
        <p:spPr>
          <a:xfrm>
            <a:off x="2290481" y="2963699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D20A2D8B-BF95-4168-920E-8B924BFF2343}"/>
              </a:ext>
            </a:extLst>
          </p:cNvPr>
          <p:cNvSpPr/>
          <p:nvPr/>
        </p:nvSpPr>
        <p:spPr>
          <a:xfrm>
            <a:off x="3265540" y="4074125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F06751E7-E836-4ECB-9B60-E11CEDC313C6}"/>
              </a:ext>
            </a:extLst>
          </p:cNvPr>
          <p:cNvSpPr/>
          <p:nvPr/>
        </p:nvSpPr>
        <p:spPr>
          <a:xfrm>
            <a:off x="3318521" y="1996128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1F4FA8-6312-4175-A431-709444AB423B}"/>
              </a:ext>
            </a:extLst>
          </p:cNvPr>
          <p:cNvCxnSpPr>
            <a:cxnSpLocks/>
          </p:cNvCxnSpPr>
          <p:nvPr/>
        </p:nvCxnSpPr>
        <p:spPr>
          <a:xfrm rot="5400000" flipV="1">
            <a:off x="2876009" y="3664040"/>
            <a:ext cx="554063" cy="488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D73E26-60DF-4505-B5FB-1EC079E4201E}"/>
              </a:ext>
            </a:extLst>
          </p:cNvPr>
          <p:cNvCxnSpPr>
            <a:cxnSpLocks/>
          </p:cNvCxnSpPr>
          <p:nvPr/>
        </p:nvCxnSpPr>
        <p:spPr>
          <a:xfrm flipV="1">
            <a:off x="2908987" y="2561701"/>
            <a:ext cx="549170" cy="5037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DF7189-CED6-4637-BB78-05B0FBE6EE77}"/>
              </a:ext>
            </a:extLst>
          </p:cNvPr>
          <p:cNvCxnSpPr>
            <a:cxnSpLocks/>
          </p:cNvCxnSpPr>
          <p:nvPr/>
        </p:nvCxnSpPr>
        <p:spPr>
          <a:xfrm>
            <a:off x="4025398" y="2573806"/>
            <a:ext cx="377758" cy="3476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FD7588-DCAD-44CC-82B7-AAD248505DBD}"/>
              </a:ext>
            </a:extLst>
          </p:cNvPr>
          <p:cNvCxnSpPr>
            <a:cxnSpLocks/>
          </p:cNvCxnSpPr>
          <p:nvPr/>
        </p:nvCxnSpPr>
        <p:spPr>
          <a:xfrm flipV="1">
            <a:off x="3898885" y="1560980"/>
            <a:ext cx="549170" cy="5037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07FF28-F42B-4B60-B07C-93E17795026D}"/>
              </a:ext>
            </a:extLst>
          </p:cNvPr>
          <p:cNvCxnSpPr>
            <a:cxnSpLocks/>
          </p:cNvCxnSpPr>
          <p:nvPr/>
        </p:nvCxnSpPr>
        <p:spPr>
          <a:xfrm rot="5400000" flipV="1">
            <a:off x="3821008" y="4755719"/>
            <a:ext cx="554063" cy="488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0E9059-F632-498A-A5FC-3BC2E950F473}"/>
              </a:ext>
            </a:extLst>
          </p:cNvPr>
          <p:cNvCxnSpPr>
            <a:cxnSpLocks/>
          </p:cNvCxnSpPr>
          <p:nvPr/>
        </p:nvCxnSpPr>
        <p:spPr>
          <a:xfrm flipV="1">
            <a:off x="3853986" y="3866032"/>
            <a:ext cx="351285" cy="29113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9B39043-A724-4CAA-B11B-0C729592A46B}"/>
              </a:ext>
            </a:extLst>
          </p:cNvPr>
          <p:cNvSpPr/>
          <p:nvPr/>
        </p:nvSpPr>
        <p:spPr>
          <a:xfrm>
            <a:off x="4448055" y="5164010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FC1F50-2BDB-44B6-A044-B5763F6098FB}"/>
              </a:ext>
            </a:extLst>
          </p:cNvPr>
          <p:cNvSpPr/>
          <p:nvPr/>
        </p:nvSpPr>
        <p:spPr>
          <a:xfrm>
            <a:off x="4258537" y="1078836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34C238D-6E1A-4B4B-81F9-EF4EE02059C2}"/>
              </a:ext>
            </a:extLst>
          </p:cNvPr>
          <p:cNvSpPr/>
          <p:nvPr/>
        </p:nvSpPr>
        <p:spPr>
          <a:xfrm>
            <a:off x="4467132" y="2754319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429D51-EE4A-4C12-B09F-D98AAE9D893E}"/>
              </a:ext>
            </a:extLst>
          </p:cNvPr>
          <p:cNvSpPr/>
          <p:nvPr/>
        </p:nvSpPr>
        <p:spPr>
          <a:xfrm>
            <a:off x="4258537" y="3533273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1E400A-608C-4FB1-B499-1B4E42A3D92F}"/>
              </a:ext>
            </a:extLst>
          </p:cNvPr>
          <p:cNvSpPr txBox="1"/>
          <p:nvPr/>
        </p:nvSpPr>
        <p:spPr>
          <a:xfrm>
            <a:off x="0" y="0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highlight>
                  <a:srgbClr val="00FFFF"/>
                </a:highlight>
              </a:rPr>
              <a:t>EXAMPLE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F8436A6-9E43-4CB4-914B-02148D599649}"/>
              </a:ext>
            </a:extLst>
          </p:cNvPr>
          <p:cNvSpPr txBox="1"/>
          <p:nvPr/>
        </p:nvSpPr>
        <p:spPr>
          <a:xfrm>
            <a:off x="7325799" y="2816448"/>
            <a:ext cx="3068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err="1"/>
              <a:t>Answer</a:t>
            </a:r>
            <a:r>
              <a:rPr lang="fr-FR" dirty="0"/>
              <a:t> :</a:t>
            </a:r>
          </a:p>
          <a:p>
            <a:r>
              <a:rPr lang="fr-FR" dirty="0"/>
              <a:t>TRUE = (C and B) or (!C and A)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A3A5DC-2DB0-452C-8FDE-C8A95C2A9F84}"/>
              </a:ext>
            </a:extLst>
          </p:cNvPr>
          <p:cNvSpPr txBox="1"/>
          <p:nvPr/>
        </p:nvSpPr>
        <p:spPr>
          <a:xfrm>
            <a:off x="3931193" y="4016046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CB6464-856A-4584-8C12-EC6BBEAF6CDA}"/>
              </a:ext>
            </a:extLst>
          </p:cNvPr>
          <p:cNvSpPr txBox="1"/>
          <p:nvPr/>
        </p:nvSpPr>
        <p:spPr>
          <a:xfrm>
            <a:off x="4038521" y="4691995"/>
            <a:ext cx="60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9D5907-3C58-4DF3-B3D0-2D7BAC2541CF}"/>
              </a:ext>
            </a:extLst>
          </p:cNvPr>
          <p:cNvSpPr txBox="1"/>
          <p:nvPr/>
        </p:nvSpPr>
        <p:spPr>
          <a:xfrm>
            <a:off x="3691505" y="1557652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6D64A8-40DA-4D30-81C6-E6134F699190}"/>
              </a:ext>
            </a:extLst>
          </p:cNvPr>
          <p:cNvSpPr txBox="1"/>
          <p:nvPr/>
        </p:nvSpPr>
        <p:spPr>
          <a:xfrm>
            <a:off x="4100252" y="2374467"/>
            <a:ext cx="60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23578B-6545-4329-8C55-CF3E9627DB36}"/>
              </a:ext>
            </a:extLst>
          </p:cNvPr>
          <p:cNvSpPr txBox="1"/>
          <p:nvPr/>
        </p:nvSpPr>
        <p:spPr>
          <a:xfrm>
            <a:off x="3027226" y="2883911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068003-B97D-46FC-B30A-C0C2743156A5}"/>
              </a:ext>
            </a:extLst>
          </p:cNvPr>
          <p:cNvSpPr txBox="1"/>
          <p:nvPr/>
        </p:nvSpPr>
        <p:spPr>
          <a:xfrm>
            <a:off x="3027805" y="3591446"/>
            <a:ext cx="60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16562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DD621A-EC85-42B8-987B-AE71DF238B26}"/>
              </a:ext>
            </a:extLst>
          </p:cNvPr>
          <p:cNvSpPr txBox="1"/>
          <p:nvPr/>
        </p:nvSpPr>
        <p:spPr>
          <a:xfrm>
            <a:off x="420822" y="322791"/>
            <a:ext cx="43204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Create</a:t>
            </a:r>
            <a:r>
              <a:rPr lang="fr-FR" b="1" dirty="0"/>
              <a:t> a </a:t>
            </a:r>
            <a:r>
              <a:rPr lang="fr-FR" b="1" dirty="0" err="1"/>
              <a:t>flowchart</a:t>
            </a:r>
            <a:r>
              <a:rPr lang="fr-FR" b="1" dirty="0"/>
              <a:t> : </a:t>
            </a:r>
          </a:p>
          <a:p>
            <a:endParaRPr lang="fr-FR" dirty="0"/>
          </a:p>
          <a:p>
            <a:r>
              <a:rPr lang="fr-FR" dirty="0"/>
              <a:t>If I </a:t>
            </a:r>
            <a:r>
              <a:rPr lang="fr-FR" dirty="0" err="1"/>
              <a:t>am</a:t>
            </a:r>
            <a:r>
              <a:rPr lang="fr-FR" dirty="0"/>
              <a:t> a girl and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sunny</a:t>
            </a:r>
            <a:r>
              <a:rPr lang="fr-FR" dirty="0"/>
              <a:t>, I wear a </a:t>
            </a:r>
            <a:r>
              <a:rPr lang="fr-FR" dirty="0" err="1"/>
              <a:t>skirt</a:t>
            </a:r>
            <a:endParaRPr lang="fr-FR" dirty="0"/>
          </a:p>
          <a:p>
            <a:r>
              <a:rPr lang="fr-FR" dirty="0"/>
              <a:t>If I </a:t>
            </a:r>
            <a:r>
              <a:rPr lang="fr-FR" dirty="0" err="1"/>
              <a:t>am</a:t>
            </a:r>
            <a:r>
              <a:rPr lang="fr-FR" dirty="0"/>
              <a:t> a girl and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sunny</a:t>
            </a:r>
            <a:r>
              <a:rPr lang="fr-FR" dirty="0"/>
              <a:t>, I wear jeans</a:t>
            </a:r>
          </a:p>
          <a:p>
            <a:r>
              <a:rPr lang="fr-FR" dirty="0"/>
              <a:t>If I </a:t>
            </a:r>
            <a:r>
              <a:rPr lang="fr-FR" dirty="0" err="1"/>
              <a:t>am</a:t>
            </a:r>
            <a:r>
              <a:rPr lang="fr-FR" dirty="0"/>
              <a:t> a boy and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sunny</a:t>
            </a:r>
            <a:r>
              <a:rPr lang="fr-FR" dirty="0"/>
              <a:t>, I wear a short</a:t>
            </a:r>
          </a:p>
          <a:p>
            <a:r>
              <a:rPr lang="fr-FR" dirty="0"/>
              <a:t>If I </a:t>
            </a:r>
            <a:r>
              <a:rPr lang="fr-FR" dirty="0" err="1"/>
              <a:t>am</a:t>
            </a:r>
            <a:r>
              <a:rPr lang="fr-FR" dirty="0"/>
              <a:t> a boy and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sunny</a:t>
            </a:r>
            <a:r>
              <a:rPr lang="fr-FR" dirty="0"/>
              <a:t>, I wear jeans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F3635C97-973D-451D-9FF3-5FE17DB257F2}"/>
              </a:ext>
            </a:extLst>
          </p:cNvPr>
          <p:cNvSpPr/>
          <p:nvPr/>
        </p:nvSpPr>
        <p:spPr>
          <a:xfrm>
            <a:off x="3321424" y="3238218"/>
            <a:ext cx="1649330" cy="902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BCAB1E-9189-466A-A657-3FD845A8A71A}"/>
              </a:ext>
            </a:extLst>
          </p:cNvPr>
          <p:cNvCxnSpPr>
            <a:cxnSpLocks/>
          </p:cNvCxnSpPr>
          <p:nvPr/>
        </p:nvCxnSpPr>
        <p:spPr>
          <a:xfrm>
            <a:off x="4601375" y="3959145"/>
            <a:ext cx="1036258" cy="6343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EBDA44-4027-4245-AB84-D6E2DD2A8179}"/>
              </a:ext>
            </a:extLst>
          </p:cNvPr>
          <p:cNvCxnSpPr>
            <a:cxnSpLocks/>
          </p:cNvCxnSpPr>
          <p:nvPr/>
        </p:nvCxnSpPr>
        <p:spPr>
          <a:xfrm flipV="1">
            <a:off x="4701127" y="2781966"/>
            <a:ext cx="1141493" cy="60828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77FCD24-72C8-41FA-B428-DBFEC3B7999D}"/>
              </a:ext>
            </a:extLst>
          </p:cNvPr>
          <p:cNvSpPr/>
          <p:nvPr/>
        </p:nvSpPr>
        <p:spPr>
          <a:xfrm>
            <a:off x="7670705" y="1645118"/>
            <a:ext cx="1416122" cy="62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E46BC51E-EF50-42F3-8608-7A604EE62CFB}"/>
              </a:ext>
            </a:extLst>
          </p:cNvPr>
          <p:cNvSpPr/>
          <p:nvPr/>
        </p:nvSpPr>
        <p:spPr>
          <a:xfrm>
            <a:off x="5411487" y="2060535"/>
            <a:ext cx="1649330" cy="902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D0E2D469-D216-4E16-A90E-810B359B1539}"/>
              </a:ext>
            </a:extLst>
          </p:cNvPr>
          <p:cNvSpPr/>
          <p:nvPr/>
        </p:nvSpPr>
        <p:spPr>
          <a:xfrm>
            <a:off x="5411487" y="4376013"/>
            <a:ext cx="1649330" cy="902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30D037-59E8-465A-AD69-45CDE5CE0E26}"/>
              </a:ext>
            </a:extLst>
          </p:cNvPr>
          <p:cNvSpPr/>
          <p:nvPr/>
        </p:nvSpPr>
        <p:spPr>
          <a:xfrm>
            <a:off x="7670705" y="2856194"/>
            <a:ext cx="1416122" cy="62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5FF80F-CC6D-441A-AF1B-8257014EFCAE}"/>
              </a:ext>
            </a:extLst>
          </p:cNvPr>
          <p:cNvSpPr/>
          <p:nvPr/>
        </p:nvSpPr>
        <p:spPr>
          <a:xfrm>
            <a:off x="7670705" y="4067270"/>
            <a:ext cx="1416122" cy="62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478594-9319-4650-9A39-4285DFEC9DFE}"/>
              </a:ext>
            </a:extLst>
          </p:cNvPr>
          <p:cNvSpPr/>
          <p:nvPr/>
        </p:nvSpPr>
        <p:spPr>
          <a:xfrm>
            <a:off x="7670705" y="5278346"/>
            <a:ext cx="1416122" cy="62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663296-073D-4AA4-815F-85FC8315060E}"/>
              </a:ext>
            </a:extLst>
          </p:cNvPr>
          <p:cNvCxnSpPr>
            <a:cxnSpLocks/>
          </p:cNvCxnSpPr>
          <p:nvPr/>
        </p:nvCxnSpPr>
        <p:spPr>
          <a:xfrm>
            <a:off x="6845034" y="5215425"/>
            <a:ext cx="657712" cy="3533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4B7924D-2548-4077-951B-6A4BC8167D80}"/>
              </a:ext>
            </a:extLst>
          </p:cNvPr>
          <p:cNvCxnSpPr>
            <a:cxnSpLocks/>
          </p:cNvCxnSpPr>
          <p:nvPr/>
        </p:nvCxnSpPr>
        <p:spPr>
          <a:xfrm flipV="1">
            <a:off x="6845034" y="4345226"/>
            <a:ext cx="657712" cy="19725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23D764-D5B2-4468-9CC3-3B25A6459F1C}"/>
              </a:ext>
            </a:extLst>
          </p:cNvPr>
          <p:cNvCxnSpPr>
            <a:cxnSpLocks/>
          </p:cNvCxnSpPr>
          <p:nvPr/>
        </p:nvCxnSpPr>
        <p:spPr>
          <a:xfrm>
            <a:off x="6731961" y="2856194"/>
            <a:ext cx="770785" cy="3820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23AF7A-349C-4438-94B8-3B632A88831E}"/>
              </a:ext>
            </a:extLst>
          </p:cNvPr>
          <p:cNvCxnSpPr>
            <a:cxnSpLocks/>
          </p:cNvCxnSpPr>
          <p:nvPr/>
        </p:nvCxnSpPr>
        <p:spPr>
          <a:xfrm flipV="1">
            <a:off x="6845034" y="1956698"/>
            <a:ext cx="657712" cy="32725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C08FE86-F19B-4AE4-B6D3-FEA2A737D601}"/>
              </a:ext>
            </a:extLst>
          </p:cNvPr>
          <p:cNvSpPr txBox="1"/>
          <p:nvPr/>
        </p:nvSpPr>
        <p:spPr>
          <a:xfrm>
            <a:off x="4601375" y="4254307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512132-3B9B-4A5C-BE56-AFF80A295158}"/>
              </a:ext>
            </a:extLst>
          </p:cNvPr>
          <p:cNvSpPr txBox="1"/>
          <p:nvPr/>
        </p:nvSpPr>
        <p:spPr>
          <a:xfrm>
            <a:off x="6664623" y="187361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A6CF13-1EB9-4837-B833-E3488E2DFF29}"/>
              </a:ext>
            </a:extLst>
          </p:cNvPr>
          <p:cNvSpPr txBox="1"/>
          <p:nvPr/>
        </p:nvSpPr>
        <p:spPr>
          <a:xfrm>
            <a:off x="6620766" y="3017402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B380E1-E3AC-4E87-9E58-116E35756B68}"/>
              </a:ext>
            </a:extLst>
          </p:cNvPr>
          <p:cNvSpPr txBox="1"/>
          <p:nvPr/>
        </p:nvSpPr>
        <p:spPr>
          <a:xfrm>
            <a:off x="4741235" y="2886266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961014-ED24-48BC-8B3C-B856FCED3B74}"/>
              </a:ext>
            </a:extLst>
          </p:cNvPr>
          <p:cNvSpPr txBox="1"/>
          <p:nvPr/>
        </p:nvSpPr>
        <p:spPr>
          <a:xfrm>
            <a:off x="6678015" y="5364579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695C1E-3856-4CC1-B6AC-3E0E37F0940B}"/>
              </a:ext>
            </a:extLst>
          </p:cNvPr>
          <p:cNvSpPr txBox="1"/>
          <p:nvPr/>
        </p:nvSpPr>
        <p:spPr>
          <a:xfrm>
            <a:off x="6863572" y="4480232"/>
            <a:ext cx="51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Rectangle 1"/>
          <p:cNvSpPr/>
          <p:nvPr/>
        </p:nvSpPr>
        <p:spPr>
          <a:xfrm>
            <a:off x="3492512" y="3399578"/>
            <a:ext cx="1307153" cy="5796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Girl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587757" y="2204974"/>
            <a:ext cx="1307153" cy="5796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725189" y="1666891"/>
            <a:ext cx="1307153" cy="5796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skirt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749467" y="5306514"/>
            <a:ext cx="1307153" cy="5796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jeans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749467" y="4103000"/>
            <a:ext cx="1307153" cy="5796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short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749467" y="2886266"/>
            <a:ext cx="1307153" cy="5796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jeans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600768" y="4558687"/>
            <a:ext cx="1307153" cy="5796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Sunny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75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60D83B-7DDD-46D2-94B8-88FE8A96DDB1}"/>
              </a:ext>
            </a:extLst>
          </p:cNvPr>
          <p:cNvSpPr txBox="1"/>
          <p:nvPr/>
        </p:nvSpPr>
        <p:spPr>
          <a:xfrm>
            <a:off x="7663128" y="725456"/>
            <a:ext cx="365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Find</a:t>
            </a:r>
            <a:r>
              <a:rPr lang="fr-FR" b="1" dirty="0"/>
              <a:t> the boolean expression of BLUE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2620A6F7-0379-4B26-AB29-636325B52FEB}"/>
              </a:ext>
            </a:extLst>
          </p:cNvPr>
          <p:cNvSpPr/>
          <p:nvPr/>
        </p:nvSpPr>
        <p:spPr>
          <a:xfrm>
            <a:off x="1201269" y="2525727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D20A2D8B-BF95-4168-920E-8B924BFF2343}"/>
              </a:ext>
            </a:extLst>
          </p:cNvPr>
          <p:cNvSpPr/>
          <p:nvPr/>
        </p:nvSpPr>
        <p:spPr>
          <a:xfrm>
            <a:off x="2176328" y="3636153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F06751E7-E836-4ECB-9B60-E11CEDC313C6}"/>
              </a:ext>
            </a:extLst>
          </p:cNvPr>
          <p:cNvSpPr/>
          <p:nvPr/>
        </p:nvSpPr>
        <p:spPr>
          <a:xfrm>
            <a:off x="2229309" y="1558156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E5DE90B0-0BEC-4529-A4CB-763874A9FC2E}"/>
              </a:ext>
            </a:extLst>
          </p:cNvPr>
          <p:cNvSpPr/>
          <p:nvPr/>
        </p:nvSpPr>
        <p:spPr>
          <a:xfrm>
            <a:off x="3185779" y="486945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1F4FA8-6312-4175-A431-709444AB423B}"/>
              </a:ext>
            </a:extLst>
          </p:cNvPr>
          <p:cNvCxnSpPr>
            <a:cxnSpLocks/>
          </p:cNvCxnSpPr>
          <p:nvPr/>
        </p:nvCxnSpPr>
        <p:spPr>
          <a:xfrm rot="5400000" flipV="1">
            <a:off x="1786797" y="3226068"/>
            <a:ext cx="554063" cy="488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D73E26-60DF-4505-B5FB-1EC079E4201E}"/>
              </a:ext>
            </a:extLst>
          </p:cNvPr>
          <p:cNvCxnSpPr>
            <a:cxnSpLocks/>
          </p:cNvCxnSpPr>
          <p:nvPr/>
        </p:nvCxnSpPr>
        <p:spPr>
          <a:xfrm flipV="1">
            <a:off x="1819775" y="2123729"/>
            <a:ext cx="549170" cy="5037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DF7189-CED6-4637-BB78-05B0FBE6EE77}"/>
              </a:ext>
            </a:extLst>
          </p:cNvPr>
          <p:cNvCxnSpPr>
            <a:cxnSpLocks/>
          </p:cNvCxnSpPr>
          <p:nvPr/>
        </p:nvCxnSpPr>
        <p:spPr>
          <a:xfrm>
            <a:off x="2936186" y="2135834"/>
            <a:ext cx="377758" cy="3476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FD7588-DCAD-44CC-82B7-AAD248505DBD}"/>
              </a:ext>
            </a:extLst>
          </p:cNvPr>
          <p:cNvCxnSpPr>
            <a:cxnSpLocks/>
          </p:cNvCxnSpPr>
          <p:nvPr/>
        </p:nvCxnSpPr>
        <p:spPr>
          <a:xfrm flipV="1">
            <a:off x="2809673" y="1123008"/>
            <a:ext cx="549170" cy="5037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07FF28-F42B-4B60-B07C-93E17795026D}"/>
              </a:ext>
            </a:extLst>
          </p:cNvPr>
          <p:cNvCxnSpPr>
            <a:cxnSpLocks/>
          </p:cNvCxnSpPr>
          <p:nvPr/>
        </p:nvCxnSpPr>
        <p:spPr>
          <a:xfrm rot="5400000" flipV="1">
            <a:off x="2731796" y="4317747"/>
            <a:ext cx="554063" cy="488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0E9059-F632-498A-A5FC-3BC2E950F473}"/>
              </a:ext>
            </a:extLst>
          </p:cNvPr>
          <p:cNvCxnSpPr>
            <a:cxnSpLocks/>
          </p:cNvCxnSpPr>
          <p:nvPr/>
        </p:nvCxnSpPr>
        <p:spPr>
          <a:xfrm flipV="1">
            <a:off x="2764774" y="3428060"/>
            <a:ext cx="351285" cy="29113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5B2C38-1922-44B9-B05F-159DA32B9F76}"/>
              </a:ext>
            </a:extLst>
          </p:cNvPr>
          <p:cNvCxnSpPr>
            <a:cxnSpLocks/>
          </p:cNvCxnSpPr>
          <p:nvPr/>
        </p:nvCxnSpPr>
        <p:spPr>
          <a:xfrm flipV="1">
            <a:off x="3820359" y="278914"/>
            <a:ext cx="377646" cy="34103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9B39043-A724-4CAA-B11B-0C729592A46B}"/>
              </a:ext>
            </a:extLst>
          </p:cNvPr>
          <p:cNvSpPr/>
          <p:nvPr/>
        </p:nvSpPr>
        <p:spPr>
          <a:xfrm>
            <a:off x="4254510" y="126593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328B59-E7FB-4D3E-A3BE-F5FEE0034EA1}"/>
              </a:ext>
            </a:extLst>
          </p:cNvPr>
          <p:cNvSpPr/>
          <p:nvPr/>
        </p:nvSpPr>
        <p:spPr>
          <a:xfrm>
            <a:off x="3368672" y="2278156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FC1F50-2BDB-44B6-A044-B5763F6098FB}"/>
              </a:ext>
            </a:extLst>
          </p:cNvPr>
          <p:cNvSpPr/>
          <p:nvPr/>
        </p:nvSpPr>
        <p:spPr>
          <a:xfrm>
            <a:off x="4198005" y="4079420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E98196-1662-407D-A3C1-4CEDE603E31D}"/>
              </a:ext>
            </a:extLst>
          </p:cNvPr>
          <p:cNvSpPr/>
          <p:nvPr/>
        </p:nvSpPr>
        <p:spPr>
          <a:xfrm>
            <a:off x="4229482" y="5740223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869E89-A4DE-4E34-BFF7-3B6C39629FE1}"/>
              </a:ext>
            </a:extLst>
          </p:cNvPr>
          <p:cNvCxnSpPr>
            <a:cxnSpLocks/>
          </p:cNvCxnSpPr>
          <p:nvPr/>
        </p:nvCxnSpPr>
        <p:spPr>
          <a:xfrm>
            <a:off x="3760696" y="5421346"/>
            <a:ext cx="378774" cy="3541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B74D9E5-7A16-486D-8E3C-1B7AA7B289B8}"/>
              </a:ext>
            </a:extLst>
          </p:cNvPr>
          <p:cNvCxnSpPr>
            <a:cxnSpLocks/>
          </p:cNvCxnSpPr>
          <p:nvPr/>
        </p:nvCxnSpPr>
        <p:spPr>
          <a:xfrm flipV="1">
            <a:off x="3699577" y="4561800"/>
            <a:ext cx="569818" cy="41894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1D5DF1-8A7A-402D-A19C-92BF776D4213}"/>
              </a:ext>
            </a:extLst>
          </p:cNvPr>
          <p:cNvCxnSpPr>
            <a:cxnSpLocks/>
          </p:cNvCxnSpPr>
          <p:nvPr/>
        </p:nvCxnSpPr>
        <p:spPr>
          <a:xfrm>
            <a:off x="3750320" y="1104739"/>
            <a:ext cx="447685" cy="4534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34C238D-6E1A-4B4B-81F9-EF4EE02059C2}"/>
              </a:ext>
            </a:extLst>
          </p:cNvPr>
          <p:cNvSpPr/>
          <p:nvPr/>
        </p:nvSpPr>
        <p:spPr>
          <a:xfrm>
            <a:off x="2967584" y="2971068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429D51-EE4A-4C12-B09F-D98AAE9D893E}"/>
              </a:ext>
            </a:extLst>
          </p:cNvPr>
          <p:cNvSpPr/>
          <p:nvPr/>
        </p:nvSpPr>
        <p:spPr>
          <a:xfrm>
            <a:off x="4229482" y="1424069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58" name="Flowchart: Decision 57">
            <a:extLst>
              <a:ext uri="{FF2B5EF4-FFF2-40B4-BE49-F238E27FC236}">
                <a16:creationId xmlns:a16="http://schemas.microsoft.com/office/drawing/2014/main" id="{C744883C-9079-4D69-892A-AE727929FC37}"/>
              </a:ext>
            </a:extLst>
          </p:cNvPr>
          <p:cNvSpPr/>
          <p:nvPr/>
        </p:nvSpPr>
        <p:spPr>
          <a:xfrm>
            <a:off x="3092122" y="4805091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F09A49-3030-428D-B460-ADF8F447B1EF}"/>
              </a:ext>
            </a:extLst>
          </p:cNvPr>
          <p:cNvSpPr txBox="1"/>
          <p:nvPr/>
        </p:nvSpPr>
        <p:spPr>
          <a:xfrm>
            <a:off x="1488553" y="3435128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677999-3D7D-4B43-837F-7C4B5A68C0D7}"/>
              </a:ext>
            </a:extLst>
          </p:cNvPr>
          <p:cNvSpPr txBox="1"/>
          <p:nvPr/>
        </p:nvSpPr>
        <p:spPr>
          <a:xfrm>
            <a:off x="1545737" y="2186229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38CB9D-1F3E-4F41-8FF2-AD515AA11A6B}"/>
              </a:ext>
            </a:extLst>
          </p:cNvPr>
          <p:cNvSpPr txBox="1"/>
          <p:nvPr/>
        </p:nvSpPr>
        <p:spPr>
          <a:xfrm>
            <a:off x="3905779" y="1104739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FEDE48-141C-4F6A-B213-73D01E94D8DC}"/>
              </a:ext>
            </a:extLst>
          </p:cNvPr>
          <p:cNvSpPr txBox="1"/>
          <p:nvPr/>
        </p:nvSpPr>
        <p:spPr>
          <a:xfrm>
            <a:off x="3452122" y="257049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172D27-7164-42FA-9A48-B6020E03135E}"/>
              </a:ext>
            </a:extLst>
          </p:cNvPr>
          <p:cNvSpPr txBox="1"/>
          <p:nvPr/>
        </p:nvSpPr>
        <p:spPr>
          <a:xfrm>
            <a:off x="2967584" y="1954443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B1C645-71FD-4269-B4DC-24671F9407FD}"/>
              </a:ext>
            </a:extLst>
          </p:cNvPr>
          <p:cNvSpPr txBox="1"/>
          <p:nvPr/>
        </p:nvSpPr>
        <p:spPr>
          <a:xfrm>
            <a:off x="2537864" y="1216018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B4BD79-A1AF-4AC7-BB1A-AD7833B1E8D9}"/>
              </a:ext>
            </a:extLst>
          </p:cNvPr>
          <p:cNvSpPr txBox="1"/>
          <p:nvPr/>
        </p:nvSpPr>
        <p:spPr>
          <a:xfrm>
            <a:off x="2403020" y="4473828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4C3847-49CE-4E11-823E-36B12F1075B1}"/>
              </a:ext>
            </a:extLst>
          </p:cNvPr>
          <p:cNvSpPr txBox="1"/>
          <p:nvPr/>
        </p:nvSpPr>
        <p:spPr>
          <a:xfrm>
            <a:off x="3501650" y="4523148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E0CC4FE-D427-4A60-9665-33D1107600EA}"/>
              </a:ext>
            </a:extLst>
          </p:cNvPr>
          <p:cNvSpPr txBox="1"/>
          <p:nvPr/>
        </p:nvSpPr>
        <p:spPr>
          <a:xfrm>
            <a:off x="3378679" y="5598430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713B07-5C0B-48F8-8701-744CE1AA4BE7}"/>
              </a:ext>
            </a:extLst>
          </p:cNvPr>
          <p:cNvSpPr txBox="1"/>
          <p:nvPr/>
        </p:nvSpPr>
        <p:spPr>
          <a:xfrm>
            <a:off x="2803980" y="3608653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Rectangle 1"/>
          <p:cNvSpPr/>
          <p:nvPr/>
        </p:nvSpPr>
        <p:spPr>
          <a:xfrm>
            <a:off x="7743889" y="1381998"/>
            <a:ext cx="3497877" cy="7295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If A and B and not C or A and not B or not A and not B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773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118E75C1-F023-4719-BFE0-BBB5217FF596}"/>
              </a:ext>
            </a:extLst>
          </p:cNvPr>
          <p:cNvSpPr/>
          <p:nvPr/>
        </p:nvSpPr>
        <p:spPr>
          <a:xfrm>
            <a:off x="3152860" y="4684405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C20A4546-F576-4C88-89EE-1C6B437CA073}"/>
              </a:ext>
            </a:extLst>
          </p:cNvPr>
          <p:cNvSpPr/>
          <p:nvPr/>
        </p:nvSpPr>
        <p:spPr>
          <a:xfrm>
            <a:off x="1201269" y="2525727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99F60C7A-47B1-474D-B5FD-7EB722F1FB11}"/>
              </a:ext>
            </a:extLst>
          </p:cNvPr>
          <p:cNvSpPr/>
          <p:nvPr/>
        </p:nvSpPr>
        <p:spPr>
          <a:xfrm>
            <a:off x="2176328" y="3636153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EAD07D83-B837-45B7-87BB-544F45C2A21A}"/>
              </a:ext>
            </a:extLst>
          </p:cNvPr>
          <p:cNvSpPr/>
          <p:nvPr/>
        </p:nvSpPr>
        <p:spPr>
          <a:xfrm>
            <a:off x="3152860" y="2598019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82B9A78D-B647-4514-824D-FDA89268CF5E}"/>
              </a:ext>
            </a:extLst>
          </p:cNvPr>
          <p:cNvSpPr/>
          <p:nvPr/>
        </p:nvSpPr>
        <p:spPr>
          <a:xfrm>
            <a:off x="2229309" y="1558156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69ABFC0B-EA32-4D21-9C21-2BC44E4F51AE}"/>
              </a:ext>
            </a:extLst>
          </p:cNvPr>
          <p:cNvSpPr/>
          <p:nvPr/>
        </p:nvSpPr>
        <p:spPr>
          <a:xfrm>
            <a:off x="3219207" y="557435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055913F2-2F71-4EC4-9EE6-1023F8613BCD}"/>
              </a:ext>
            </a:extLst>
          </p:cNvPr>
          <p:cNvSpPr/>
          <p:nvPr/>
        </p:nvSpPr>
        <p:spPr>
          <a:xfrm>
            <a:off x="4540323" y="27873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5DF27863-24EB-419B-A50C-AD6B276FA22F}"/>
              </a:ext>
            </a:extLst>
          </p:cNvPr>
          <p:cNvSpPr/>
          <p:nvPr/>
        </p:nvSpPr>
        <p:spPr>
          <a:xfrm>
            <a:off x="4540323" y="4684405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F89D02-864B-40CD-BFFB-B0044C1DEECA}"/>
              </a:ext>
            </a:extLst>
          </p:cNvPr>
          <p:cNvCxnSpPr>
            <a:cxnSpLocks/>
          </p:cNvCxnSpPr>
          <p:nvPr/>
        </p:nvCxnSpPr>
        <p:spPr>
          <a:xfrm rot="5400000" flipV="1">
            <a:off x="1786797" y="3226068"/>
            <a:ext cx="554063" cy="488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EB6DC8-ECFC-4E7A-9C79-E9AECF5C9DF5}"/>
              </a:ext>
            </a:extLst>
          </p:cNvPr>
          <p:cNvCxnSpPr>
            <a:cxnSpLocks/>
          </p:cNvCxnSpPr>
          <p:nvPr/>
        </p:nvCxnSpPr>
        <p:spPr>
          <a:xfrm flipV="1">
            <a:off x="1819775" y="2123729"/>
            <a:ext cx="549170" cy="5037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1DAD843-BEA6-48DC-8257-DD2E6EC19E87}"/>
              </a:ext>
            </a:extLst>
          </p:cNvPr>
          <p:cNvCxnSpPr>
            <a:cxnSpLocks/>
          </p:cNvCxnSpPr>
          <p:nvPr/>
        </p:nvCxnSpPr>
        <p:spPr>
          <a:xfrm rot="5400000" flipV="1">
            <a:off x="2776695" y="2225347"/>
            <a:ext cx="554063" cy="488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CF9FC4-E180-463B-9FCE-342BB6C3F8FB}"/>
              </a:ext>
            </a:extLst>
          </p:cNvPr>
          <p:cNvCxnSpPr>
            <a:cxnSpLocks/>
          </p:cNvCxnSpPr>
          <p:nvPr/>
        </p:nvCxnSpPr>
        <p:spPr>
          <a:xfrm flipV="1">
            <a:off x="2809673" y="1123008"/>
            <a:ext cx="549170" cy="5037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C75CF2-7823-4487-8AE5-ED03D97F7858}"/>
              </a:ext>
            </a:extLst>
          </p:cNvPr>
          <p:cNvCxnSpPr>
            <a:cxnSpLocks/>
          </p:cNvCxnSpPr>
          <p:nvPr/>
        </p:nvCxnSpPr>
        <p:spPr>
          <a:xfrm rot="5400000" flipV="1">
            <a:off x="2731796" y="4317747"/>
            <a:ext cx="554063" cy="488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A9DEC2-7C88-49A4-A0A7-63DA020474C8}"/>
              </a:ext>
            </a:extLst>
          </p:cNvPr>
          <p:cNvCxnSpPr>
            <a:cxnSpLocks/>
          </p:cNvCxnSpPr>
          <p:nvPr/>
        </p:nvCxnSpPr>
        <p:spPr>
          <a:xfrm flipV="1">
            <a:off x="2764774" y="3215408"/>
            <a:ext cx="549170" cy="5037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EBED20-6627-497F-B85B-661FA17AEFFA}"/>
              </a:ext>
            </a:extLst>
          </p:cNvPr>
          <p:cNvCxnSpPr>
            <a:cxnSpLocks/>
          </p:cNvCxnSpPr>
          <p:nvPr/>
        </p:nvCxnSpPr>
        <p:spPr>
          <a:xfrm rot="5400000" flipV="1">
            <a:off x="3737319" y="5443138"/>
            <a:ext cx="554063" cy="488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E5A6A9-076A-458D-B874-139C08B6FC98}"/>
              </a:ext>
            </a:extLst>
          </p:cNvPr>
          <p:cNvCxnSpPr>
            <a:cxnSpLocks/>
          </p:cNvCxnSpPr>
          <p:nvPr/>
        </p:nvCxnSpPr>
        <p:spPr>
          <a:xfrm>
            <a:off x="3785032" y="4797428"/>
            <a:ext cx="755291" cy="4140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00F6F07-9AB7-4349-83C4-30B5AC77763A}"/>
              </a:ext>
            </a:extLst>
          </p:cNvPr>
          <p:cNvCxnSpPr>
            <a:cxnSpLocks/>
          </p:cNvCxnSpPr>
          <p:nvPr/>
        </p:nvCxnSpPr>
        <p:spPr>
          <a:xfrm>
            <a:off x="3770298" y="3282168"/>
            <a:ext cx="668593" cy="35398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E2282-7492-40FB-B268-413EE3483140}"/>
              </a:ext>
            </a:extLst>
          </p:cNvPr>
          <p:cNvCxnSpPr>
            <a:cxnSpLocks/>
          </p:cNvCxnSpPr>
          <p:nvPr/>
        </p:nvCxnSpPr>
        <p:spPr>
          <a:xfrm flipV="1">
            <a:off x="3770298" y="2343248"/>
            <a:ext cx="521708" cy="37334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4FB33B-53A7-459F-870A-23BFFFA7BBC1}"/>
              </a:ext>
            </a:extLst>
          </p:cNvPr>
          <p:cNvCxnSpPr>
            <a:cxnSpLocks/>
          </p:cNvCxnSpPr>
          <p:nvPr/>
        </p:nvCxnSpPr>
        <p:spPr>
          <a:xfrm>
            <a:off x="3812457" y="1172673"/>
            <a:ext cx="626434" cy="4106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2CF0F7-80FF-4B8E-9C7D-14C9228A388C}"/>
              </a:ext>
            </a:extLst>
          </p:cNvPr>
          <p:cNvCxnSpPr>
            <a:cxnSpLocks/>
          </p:cNvCxnSpPr>
          <p:nvPr/>
        </p:nvCxnSpPr>
        <p:spPr>
          <a:xfrm>
            <a:off x="5199683" y="242880"/>
            <a:ext cx="755291" cy="4140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B4762E6-6FB7-4328-B947-6D782D49BCB9}"/>
              </a:ext>
            </a:extLst>
          </p:cNvPr>
          <p:cNvSpPr/>
          <p:nvPr/>
        </p:nvSpPr>
        <p:spPr>
          <a:xfrm>
            <a:off x="4522487" y="1445559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039FD53-DFD6-48D9-917C-DE8C813C75C9}"/>
              </a:ext>
            </a:extLst>
          </p:cNvPr>
          <p:cNvSpPr/>
          <p:nvPr/>
        </p:nvSpPr>
        <p:spPr>
          <a:xfrm>
            <a:off x="5835079" y="4079420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8D77EDE-44DC-4960-ACAD-578479F5BEC8}"/>
              </a:ext>
            </a:extLst>
          </p:cNvPr>
          <p:cNvSpPr/>
          <p:nvPr/>
        </p:nvSpPr>
        <p:spPr>
          <a:xfrm>
            <a:off x="4395813" y="2072807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B33B915-E2A0-43FE-ADAA-03287F2D5A6D}"/>
              </a:ext>
            </a:extLst>
          </p:cNvPr>
          <p:cNvSpPr/>
          <p:nvPr/>
        </p:nvSpPr>
        <p:spPr>
          <a:xfrm>
            <a:off x="5764773" y="5758874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0D7E39-E3AD-460B-9EB5-89DFA2C618A4}"/>
              </a:ext>
            </a:extLst>
          </p:cNvPr>
          <p:cNvSpPr/>
          <p:nvPr/>
        </p:nvSpPr>
        <p:spPr>
          <a:xfrm>
            <a:off x="4198005" y="6072867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C2386CB-410E-4DAD-B7A4-169AED07BCC9}"/>
              </a:ext>
            </a:extLst>
          </p:cNvPr>
          <p:cNvCxnSpPr>
            <a:cxnSpLocks/>
          </p:cNvCxnSpPr>
          <p:nvPr/>
        </p:nvCxnSpPr>
        <p:spPr>
          <a:xfrm rot="5400000" flipV="1">
            <a:off x="5144058" y="5404374"/>
            <a:ext cx="554063" cy="488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1706306-95A8-4A2C-85E7-CFEF04D3D312}"/>
              </a:ext>
            </a:extLst>
          </p:cNvPr>
          <p:cNvCxnSpPr>
            <a:cxnSpLocks/>
          </p:cNvCxnSpPr>
          <p:nvPr/>
        </p:nvCxnSpPr>
        <p:spPr>
          <a:xfrm flipV="1">
            <a:off x="5177036" y="4302035"/>
            <a:ext cx="549170" cy="5037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FA2E946-FE29-4842-8651-037D1674677A}"/>
              </a:ext>
            </a:extLst>
          </p:cNvPr>
          <p:cNvCxnSpPr>
            <a:cxnSpLocks/>
          </p:cNvCxnSpPr>
          <p:nvPr/>
        </p:nvCxnSpPr>
        <p:spPr>
          <a:xfrm flipV="1">
            <a:off x="3851089" y="387873"/>
            <a:ext cx="587802" cy="29002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88EBDA3-3D78-40F6-8AC7-69EFD9029608}"/>
              </a:ext>
            </a:extLst>
          </p:cNvPr>
          <p:cNvCxnSpPr>
            <a:cxnSpLocks/>
          </p:cNvCxnSpPr>
          <p:nvPr/>
        </p:nvCxnSpPr>
        <p:spPr>
          <a:xfrm>
            <a:off x="5212594" y="712086"/>
            <a:ext cx="626434" cy="4106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B88771A-07A9-4DE8-873E-F2BF7ECFFB59}"/>
              </a:ext>
            </a:extLst>
          </p:cNvPr>
          <p:cNvSpPr/>
          <p:nvPr/>
        </p:nvSpPr>
        <p:spPr>
          <a:xfrm>
            <a:off x="4558005" y="3370283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880CDDA-EB29-4D5E-8F00-1632A3532517}"/>
              </a:ext>
            </a:extLst>
          </p:cNvPr>
          <p:cNvSpPr/>
          <p:nvPr/>
        </p:nvSpPr>
        <p:spPr>
          <a:xfrm>
            <a:off x="6079411" y="58233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D0C56FB-B6B2-4B88-ABC5-DEF5602E7408}"/>
              </a:ext>
            </a:extLst>
          </p:cNvPr>
          <p:cNvSpPr/>
          <p:nvPr/>
        </p:nvSpPr>
        <p:spPr>
          <a:xfrm>
            <a:off x="5917289" y="967324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07C59B0-59E9-49F1-B759-D1C2DD679DA8}"/>
              </a:ext>
            </a:extLst>
          </p:cNvPr>
          <p:cNvSpPr txBox="1"/>
          <p:nvPr/>
        </p:nvSpPr>
        <p:spPr>
          <a:xfrm>
            <a:off x="3661746" y="1350609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4BBC3E-291E-4544-BEED-89F41F254053}"/>
              </a:ext>
            </a:extLst>
          </p:cNvPr>
          <p:cNvSpPr txBox="1"/>
          <p:nvPr/>
        </p:nvSpPr>
        <p:spPr>
          <a:xfrm>
            <a:off x="5257979" y="294791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3EA23CA-E16C-4353-B343-081D99ABC44E}"/>
              </a:ext>
            </a:extLst>
          </p:cNvPr>
          <p:cNvSpPr txBox="1"/>
          <p:nvPr/>
        </p:nvSpPr>
        <p:spPr>
          <a:xfrm>
            <a:off x="1484955" y="3350643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07C43C7-A89F-42B7-B120-37C58A006962}"/>
              </a:ext>
            </a:extLst>
          </p:cNvPr>
          <p:cNvSpPr txBox="1"/>
          <p:nvPr/>
        </p:nvSpPr>
        <p:spPr>
          <a:xfrm>
            <a:off x="2547175" y="115434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AF8B745-0140-4EB8-8ADE-B81B390D34BB}"/>
              </a:ext>
            </a:extLst>
          </p:cNvPr>
          <p:cNvSpPr txBox="1"/>
          <p:nvPr/>
        </p:nvSpPr>
        <p:spPr>
          <a:xfrm>
            <a:off x="3892641" y="3135987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8C56B05-73A1-4101-A417-E6B4F2259F19}"/>
              </a:ext>
            </a:extLst>
          </p:cNvPr>
          <p:cNvSpPr txBox="1"/>
          <p:nvPr/>
        </p:nvSpPr>
        <p:spPr>
          <a:xfrm>
            <a:off x="3784057" y="4512748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ECC79D3-A9ED-48B9-BD91-FF7FD0A24AB8}"/>
              </a:ext>
            </a:extLst>
          </p:cNvPr>
          <p:cNvSpPr txBox="1"/>
          <p:nvPr/>
        </p:nvSpPr>
        <p:spPr>
          <a:xfrm>
            <a:off x="4840239" y="5449285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1FC45-8DD4-43EF-A7E8-1C59CB8FA18B}"/>
              </a:ext>
            </a:extLst>
          </p:cNvPr>
          <p:cNvSpPr txBox="1"/>
          <p:nvPr/>
        </p:nvSpPr>
        <p:spPr>
          <a:xfrm>
            <a:off x="4939606" y="4384966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F0B860A-F5DD-4C61-AE50-D0B92BCC487E}"/>
              </a:ext>
            </a:extLst>
          </p:cNvPr>
          <p:cNvSpPr txBox="1"/>
          <p:nvPr/>
        </p:nvSpPr>
        <p:spPr>
          <a:xfrm>
            <a:off x="3358843" y="5576062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7517868-446C-42F4-839C-E1E902CF376F}"/>
              </a:ext>
            </a:extLst>
          </p:cNvPr>
          <p:cNvSpPr txBox="1"/>
          <p:nvPr/>
        </p:nvSpPr>
        <p:spPr>
          <a:xfrm>
            <a:off x="2960161" y="3483921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7EFE6C9-5070-4B2E-B5CE-3E2C0250011E}"/>
              </a:ext>
            </a:extLst>
          </p:cNvPr>
          <p:cNvSpPr txBox="1"/>
          <p:nvPr/>
        </p:nvSpPr>
        <p:spPr>
          <a:xfrm>
            <a:off x="2900801" y="4255271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D8D9BB-A16D-45B9-B55D-89462B147C61}"/>
              </a:ext>
            </a:extLst>
          </p:cNvPr>
          <p:cNvSpPr txBox="1"/>
          <p:nvPr/>
        </p:nvSpPr>
        <p:spPr>
          <a:xfrm>
            <a:off x="1548842" y="2199252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E8CDF6F-563F-4EFC-B206-747A2F6F2EBF}"/>
              </a:ext>
            </a:extLst>
          </p:cNvPr>
          <p:cNvSpPr txBox="1"/>
          <p:nvPr/>
        </p:nvSpPr>
        <p:spPr>
          <a:xfrm>
            <a:off x="2952969" y="2079291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2561CCA-F0CE-4300-8AD4-91B386FA7BCE}"/>
              </a:ext>
            </a:extLst>
          </p:cNvPr>
          <p:cNvSpPr txBox="1"/>
          <p:nvPr/>
        </p:nvSpPr>
        <p:spPr>
          <a:xfrm>
            <a:off x="4975101" y="863671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4E490C9-CE96-449D-89DB-AEDC0DC8AB4C}"/>
              </a:ext>
            </a:extLst>
          </p:cNvPr>
          <p:cNvSpPr txBox="1"/>
          <p:nvPr/>
        </p:nvSpPr>
        <p:spPr>
          <a:xfrm>
            <a:off x="3670958" y="324346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B1C2EDA-757D-410B-B84C-7F88675D011F}"/>
              </a:ext>
            </a:extLst>
          </p:cNvPr>
          <p:cNvSpPr txBox="1"/>
          <p:nvPr/>
        </p:nvSpPr>
        <p:spPr>
          <a:xfrm>
            <a:off x="3823388" y="257695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576A95F-8296-44BA-9A2C-8C7F0EB634DF}"/>
              </a:ext>
            </a:extLst>
          </p:cNvPr>
          <p:cNvSpPr txBox="1"/>
          <p:nvPr/>
        </p:nvSpPr>
        <p:spPr>
          <a:xfrm>
            <a:off x="8017362" y="750795"/>
            <a:ext cx="3835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Find</a:t>
            </a:r>
            <a:r>
              <a:rPr lang="fr-FR" b="1" dirty="0"/>
              <a:t> the boolean expression of BLUE and simplifie if </a:t>
            </a:r>
            <a:r>
              <a:rPr lang="fr-FR" b="1" dirty="0" err="1"/>
              <a:t>needed</a:t>
            </a:r>
            <a:endParaRPr lang="fr-FR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76A95F-8296-44BA-9A2C-8C7F0EB634DF}"/>
              </a:ext>
            </a:extLst>
          </p:cNvPr>
          <p:cNvSpPr txBox="1"/>
          <p:nvPr/>
        </p:nvSpPr>
        <p:spPr>
          <a:xfrm>
            <a:off x="8017361" y="1691420"/>
            <a:ext cx="3835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If A and B and and E and D or A and not B and C or not A and D and C or not A and not D and E and not B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017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118E75C1-F023-4719-BFE0-BBB5217FF596}"/>
              </a:ext>
            </a:extLst>
          </p:cNvPr>
          <p:cNvSpPr/>
          <p:nvPr/>
        </p:nvSpPr>
        <p:spPr>
          <a:xfrm>
            <a:off x="3152860" y="4684405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C20A4546-F576-4C88-89EE-1C6B437CA073}"/>
              </a:ext>
            </a:extLst>
          </p:cNvPr>
          <p:cNvSpPr/>
          <p:nvPr/>
        </p:nvSpPr>
        <p:spPr>
          <a:xfrm>
            <a:off x="1201269" y="2525727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99F60C7A-47B1-474D-B5FD-7EB722F1FB11}"/>
              </a:ext>
            </a:extLst>
          </p:cNvPr>
          <p:cNvSpPr/>
          <p:nvPr/>
        </p:nvSpPr>
        <p:spPr>
          <a:xfrm>
            <a:off x="2176328" y="3636153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EAD07D83-B837-45B7-87BB-544F45C2A21A}"/>
              </a:ext>
            </a:extLst>
          </p:cNvPr>
          <p:cNvSpPr/>
          <p:nvPr/>
        </p:nvSpPr>
        <p:spPr>
          <a:xfrm>
            <a:off x="3152860" y="2598019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82B9A78D-B647-4514-824D-FDA89268CF5E}"/>
              </a:ext>
            </a:extLst>
          </p:cNvPr>
          <p:cNvSpPr/>
          <p:nvPr/>
        </p:nvSpPr>
        <p:spPr>
          <a:xfrm>
            <a:off x="2229309" y="1558156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69ABFC0B-EA32-4D21-9C21-2BC44E4F51AE}"/>
              </a:ext>
            </a:extLst>
          </p:cNvPr>
          <p:cNvSpPr/>
          <p:nvPr/>
        </p:nvSpPr>
        <p:spPr>
          <a:xfrm>
            <a:off x="3219207" y="557435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055913F2-2F71-4EC4-9EE6-1023F8613BCD}"/>
              </a:ext>
            </a:extLst>
          </p:cNvPr>
          <p:cNvSpPr/>
          <p:nvPr/>
        </p:nvSpPr>
        <p:spPr>
          <a:xfrm>
            <a:off x="4540323" y="27873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5DF27863-24EB-419B-A50C-AD6B276FA22F}"/>
              </a:ext>
            </a:extLst>
          </p:cNvPr>
          <p:cNvSpPr/>
          <p:nvPr/>
        </p:nvSpPr>
        <p:spPr>
          <a:xfrm>
            <a:off x="4540323" y="4684405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F89D02-864B-40CD-BFFB-B0044C1DEECA}"/>
              </a:ext>
            </a:extLst>
          </p:cNvPr>
          <p:cNvCxnSpPr>
            <a:cxnSpLocks/>
          </p:cNvCxnSpPr>
          <p:nvPr/>
        </p:nvCxnSpPr>
        <p:spPr>
          <a:xfrm rot="5400000" flipV="1">
            <a:off x="1786797" y="3226068"/>
            <a:ext cx="554063" cy="488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EB6DC8-ECFC-4E7A-9C79-E9AECF5C9DF5}"/>
              </a:ext>
            </a:extLst>
          </p:cNvPr>
          <p:cNvCxnSpPr>
            <a:cxnSpLocks/>
          </p:cNvCxnSpPr>
          <p:nvPr/>
        </p:nvCxnSpPr>
        <p:spPr>
          <a:xfrm flipV="1">
            <a:off x="1819775" y="2123729"/>
            <a:ext cx="549170" cy="5037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1DAD843-BEA6-48DC-8257-DD2E6EC19E87}"/>
              </a:ext>
            </a:extLst>
          </p:cNvPr>
          <p:cNvCxnSpPr>
            <a:cxnSpLocks/>
          </p:cNvCxnSpPr>
          <p:nvPr/>
        </p:nvCxnSpPr>
        <p:spPr>
          <a:xfrm rot="5400000" flipV="1">
            <a:off x="2776695" y="2225347"/>
            <a:ext cx="554063" cy="488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CF9FC4-E180-463B-9FCE-342BB6C3F8FB}"/>
              </a:ext>
            </a:extLst>
          </p:cNvPr>
          <p:cNvCxnSpPr>
            <a:cxnSpLocks/>
          </p:cNvCxnSpPr>
          <p:nvPr/>
        </p:nvCxnSpPr>
        <p:spPr>
          <a:xfrm flipV="1">
            <a:off x="2809673" y="1123008"/>
            <a:ext cx="549170" cy="5037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C75CF2-7823-4487-8AE5-ED03D97F7858}"/>
              </a:ext>
            </a:extLst>
          </p:cNvPr>
          <p:cNvCxnSpPr>
            <a:cxnSpLocks/>
          </p:cNvCxnSpPr>
          <p:nvPr/>
        </p:nvCxnSpPr>
        <p:spPr>
          <a:xfrm rot="5400000" flipV="1">
            <a:off x="2731796" y="4317747"/>
            <a:ext cx="554063" cy="488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A9DEC2-7C88-49A4-A0A7-63DA020474C8}"/>
              </a:ext>
            </a:extLst>
          </p:cNvPr>
          <p:cNvCxnSpPr>
            <a:cxnSpLocks/>
          </p:cNvCxnSpPr>
          <p:nvPr/>
        </p:nvCxnSpPr>
        <p:spPr>
          <a:xfrm flipV="1">
            <a:off x="2764774" y="3215408"/>
            <a:ext cx="549170" cy="5037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EBED20-6627-497F-B85B-661FA17AEFFA}"/>
              </a:ext>
            </a:extLst>
          </p:cNvPr>
          <p:cNvCxnSpPr>
            <a:cxnSpLocks/>
          </p:cNvCxnSpPr>
          <p:nvPr/>
        </p:nvCxnSpPr>
        <p:spPr>
          <a:xfrm rot="5400000" flipV="1">
            <a:off x="3737319" y="5443138"/>
            <a:ext cx="554063" cy="488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E5A6A9-076A-458D-B874-139C08B6FC98}"/>
              </a:ext>
            </a:extLst>
          </p:cNvPr>
          <p:cNvCxnSpPr>
            <a:cxnSpLocks/>
          </p:cNvCxnSpPr>
          <p:nvPr/>
        </p:nvCxnSpPr>
        <p:spPr>
          <a:xfrm>
            <a:off x="3785032" y="4797428"/>
            <a:ext cx="755291" cy="4140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00F6F07-9AB7-4349-83C4-30B5AC77763A}"/>
              </a:ext>
            </a:extLst>
          </p:cNvPr>
          <p:cNvCxnSpPr>
            <a:cxnSpLocks/>
          </p:cNvCxnSpPr>
          <p:nvPr/>
        </p:nvCxnSpPr>
        <p:spPr>
          <a:xfrm>
            <a:off x="3770298" y="3282168"/>
            <a:ext cx="668593" cy="35398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E2282-7492-40FB-B268-413EE3483140}"/>
              </a:ext>
            </a:extLst>
          </p:cNvPr>
          <p:cNvCxnSpPr>
            <a:cxnSpLocks/>
          </p:cNvCxnSpPr>
          <p:nvPr/>
        </p:nvCxnSpPr>
        <p:spPr>
          <a:xfrm flipV="1">
            <a:off x="3770298" y="2343248"/>
            <a:ext cx="521708" cy="37334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4FB33B-53A7-459F-870A-23BFFFA7BBC1}"/>
              </a:ext>
            </a:extLst>
          </p:cNvPr>
          <p:cNvCxnSpPr>
            <a:cxnSpLocks/>
          </p:cNvCxnSpPr>
          <p:nvPr/>
        </p:nvCxnSpPr>
        <p:spPr>
          <a:xfrm>
            <a:off x="3812457" y="1172673"/>
            <a:ext cx="626434" cy="4106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2CF0F7-80FF-4B8E-9C7D-14C9228A388C}"/>
              </a:ext>
            </a:extLst>
          </p:cNvPr>
          <p:cNvCxnSpPr>
            <a:cxnSpLocks/>
          </p:cNvCxnSpPr>
          <p:nvPr/>
        </p:nvCxnSpPr>
        <p:spPr>
          <a:xfrm>
            <a:off x="5199683" y="242880"/>
            <a:ext cx="755291" cy="4140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B4762E6-6FB7-4328-B947-6D782D49BCB9}"/>
              </a:ext>
            </a:extLst>
          </p:cNvPr>
          <p:cNvSpPr/>
          <p:nvPr/>
        </p:nvSpPr>
        <p:spPr>
          <a:xfrm>
            <a:off x="4522487" y="1445559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False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039FD53-DFD6-48D9-917C-DE8C813C75C9}"/>
              </a:ext>
            </a:extLst>
          </p:cNvPr>
          <p:cNvSpPr/>
          <p:nvPr/>
        </p:nvSpPr>
        <p:spPr>
          <a:xfrm>
            <a:off x="5835079" y="4079420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False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8D77EDE-44DC-4960-ACAD-578479F5BEC8}"/>
              </a:ext>
            </a:extLst>
          </p:cNvPr>
          <p:cNvSpPr/>
          <p:nvPr/>
        </p:nvSpPr>
        <p:spPr>
          <a:xfrm>
            <a:off x="4395813" y="2072807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B33B915-E2A0-43FE-ADAA-03287F2D5A6D}"/>
              </a:ext>
            </a:extLst>
          </p:cNvPr>
          <p:cNvSpPr/>
          <p:nvPr/>
        </p:nvSpPr>
        <p:spPr>
          <a:xfrm>
            <a:off x="5764773" y="5758874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0D7E39-E3AD-460B-9EB5-89DFA2C618A4}"/>
              </a:ext>
            </a:extLst>
          </p:cNvPr>
          <p:cNvSpPr/>
          <p:nvPr/>
        </p:nvSpPr>
        <p:spPr>
          <a:xfrm>
            <a:off x="4198005" y="6072867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False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C2386CB-410E-4DAD-B7A4-169AED07BCC9}"/>
              </a:ext>
            </a:extLst>
          </p:cNvPr>
          <p:cNvCxnSpPr>
            <a:cxnSpLocks/>
          </p:cNvCxnSpPr>
          <p:nvPr/>
        </p:nvCxnSpPr>
        <p:spPr>
          <a:xfrm rot="5400000" flipV="1">
            <a:off x="5144058" y="5404374"/>
            <a:ext cx="554063" cy="488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1706306-95A8-4A2C-85E7-CFEF04D3D312}"/>
              </a:ext>
            </a:extLst>
          </p:cNvPr>
          <p:cNvCxnSpPr>
            <a:cxnSpLocks/>
          </p:cNvCxnSpPr>
          <p:nvPr/>
        </p:nvCxnSpPr>
        <p:spPr>
          <a:xfrm flipV="1">
            <a:off x="5177036" y="4302035"/>
            <a:ext cx="549170" cy="5037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FA2E946-FE29-4842-8651-037D1674677A}"/>
              </a:ext>
            </a:extLst>
          </p:cNvPr>
          <p:cNvCxnSpPr>
            <a:cxnSpLocks/>
          </p:cNvCxnSpPr>
          <p:nvPr/>
        </p:nvCxnSpPr>
        <p:spPr>
          <a:xfrm flipV="1">
            <a:off x="3851089" y="387873"/>
            <a:ext cx="587802" cy="29002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88EBDA3-3D78-40F6-8AC7-69EFD9029608}"/>
              </a:ext>
            </a:extLst>
          </p:cNvPr>
          <p:cNvCxnSpPr>
            <a:cxnSpLocks/>
          </p:cNvCxnSpPr>
          <p:nvPr/>
        </p:nvCxnSpPr>
        <p:spPr>
          <a:xfrm>
            <a:off x="5212594" y="712086"/>
            <a:ext cx="626434" cy="4106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B88771A-07A9-4DE8-873E-F2BF7ECFFB59}"/>
              </a:ext>
            </a:extLst>
          </p:cNvPr>
          <p:cNvSpPr/>
          <p:nvPr/>
        </p:nvSpPr>
        <p:spPr>
          <a:xfrm>
            <a:off x="4558005" y="3370283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880CDDA-EB29-4D5E-8F00-1632A3532517}"/>
              </a:ext>
            </a:extLst>
          </p:cNvPr>
          <p:cNvSpPr/>
          <p:nvPr/>
        </p:nvSpPr>
        <p:spPr>
          <a:xfrm>
            <a:off x="6079411" y="58233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D0C56FB-B6B2-4B88-ABC5-DEF5602E7408}"/>
              </a:ext>
            </a:extLst>
          </p:cNvPr>
          <p:cNvSpPr/>
          <p:nvPr/>
        </p:nvSpPr>
        <p:spPr>
          <a:xfrm>
            <a:off x="5917289" y="967324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False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07C59B0-59E9-49F1-B759-D1C2DD679DA8}"/>
              </a:ext>
            </a:extLst>
          </p:cNvPr>
          <p:cNvSpPr txBox="1"/>
          <p:nvPr/>
        </p:nvSpPr>
        <p:spPr>
          <a:xfrm>
            <a:off x="3661746" y="1350609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4BBC3E-291E-4544-BEED-89F41F254053}"/>
              </a:ext>
            </a:extLst>
          </p:cNvPr>
          <p:cNvSpPr txBox="1"/>
          <p:nvPr/>
        </p:nvSpPr>
        <p:spPr>
          <a:xfrm>
            <a:off x="5257979" y="294791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3EA23CA-E16C-4353-B343-081D99ABC44E}"/>
              </a:ext>
            </a:extLst>
          </p:cNvPr>
          <p:cNvSpPr txBox="1"/>
          <p:nvPr/>
        </p:nvSpPr>
        <p:spPr>
          <a:xfrm>
            <a:off x="1484955" y="3350643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07C43C7-A89F-42B7-B120-37C58A006962}"/>
              </a:ext>
            </a:extLst>
          </p:cNvPr>
          <p:cNvSpPr txBox="1"/>
          <p:nvPr/>
        </p:nvSpPr>
        <p:spPr>
          <a:xfrm>
            <a:off x="2547175" y="115434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AF8B745-0140-4EB8-8ADE-B81B390D34BB}"/>
              </a:ext>
            </a:extLst>
          </p:cNvPr>
          <p:cNvSpPr txBox="1"/>
          <p:nvPr/>
        </p:nvSpPr>
        <p:spPr>
          <a:xfrm>
            <a:off x="3892641" y="3135987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8C56B05-73A1-4101-A417-E6B4F2259F19}"/>
              </a:ext>
            </a:extLst>
          </p:cNvPr>
          <p:cNvSpPr txBox="1"/>
          <p:nvPr/>
        </p:nvSpPr>
        <p:spPr>
          <a:xfrm>
            <a:off x="3784057" y="4512748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ECC79D3-A9ED-48B9-BD91-FF7FD0A24AB8}"/>
              </a:ext>
            </a:extLst>
          </p:cNvPr>
          <p:cNvSpPr txBox="1"/>
          <p:nvPr/>
        </p:nvSpPr>
        <p:spPr>
          <a:xfrm>
            <a:off x="4840239" y="5449285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B1FC45-8DD4-43EF-A7E8-1C59CB8FA18B}"/>
              </a:ext>
            </a:extLst>
          </p:cNvPr>
          <p:cNvSpPr txBox="1"/>
          <p:nvPr/>
        </p:nvSpPr>
        <p:spPr>
          <a:xfrm>
            <a:off x="4939606" y="4384966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F0B860A-F5DD-4C61-AE50-D0B92BCC487E}"/>
              </a:ext>
            </a:extLst>
          </p:cNvPr>
          <p:cNvSpPr txBox="1"/>
          <p:nvPr/>
        </p:nvSpPr>
        <p:spPr>
          <a:xfrm>
            <a:off x="3358843" y="5576062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7517868-446C-42F4-839C-E1E902CF376F}"/>
              </a:ext>
            </a:extLst>
          </p:cNvPr>
          <p:cNvSpPr txBox="1"/>
          <p:nvPr/>
        </p:nvSpPr>
        <p:spPr>
          <a:xfrm>
            <a:off x="2960161" y="3483921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7EFE6C9-5070-4B2E-B5CE-3E2C0250011E}"/>
              </a:ext>
            </a:extLst>
          </p:cNvPr>
          <p:cNvSpPr txBox="1"/>
          <p:nvPr/>
        </p:nvSpPr>
        <p:spPr>
          <a:xfrm>
            <a:off x="2900801" y="4255271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D8D9BB-A16D-45B9-B55D-89462B147C61}"/>
              </a:ext>
            </a:extLst>
          </p:cNvPr>
          <p:cNvSpPr txBox="1"/>
          <p:nvPr/>
        </p:nvSpPr>
        <p:spPr>
          <a:xfrm>
            <a:off x="1548842" y="2199252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E8CDF6F-563F-4EFC-B206-747A2F6F2EBF}"/>
              </a:ext>
            </a:extLst>
          </p:cNvPr>
          <p:cNvSpPr txBox="1"/>
          <p:nvPr/>
        </p:nvSpPr>
        <p:spPr>
          <a:xfrm>
            <a:off x="2952969" y="2079291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2561CCA-F0CE-4300-8AD4-91B386FA7BCE}"/>
              </a:ext>
            </a:extLst>
          </p:cNvPr>
          <p:cNvSpPr txBox="1"/>
          <p:nvPr/>
        </p:nvSpPr>
        <p:spPr>
          <a:xfrm>
            <a:off x="4975101" y="863671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4E490C9-CE96-449D-89DB-AEDC0DC8AB4C}"/>
              </a:ext>
            </a:extLst>
          </p:cNvPr>
          <p:cNvSpPr txBox="1"/>
          <p:nvPr/>
        </p:nvSpPr>
        <p:spPr>
          <a:xfrm>
            <a:off x="3670958" y="324346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B1C2EDA-757D-410B-B84C-7F88675D011F}"/>
              </a:ext>
            </a:extLst>
          </p:cNvPr>
          <p:cNvSpPr txBox="1"/>
          <p:nvPr/>
        </p:nvSpPr>
        <p:spPr>
          <a:xfrm>
            <a:off x="3823388" y="257695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576A95F-8296-44BA-9A2C-8C7F0EB634DF}"/>
              </a:ext>
            </a:extLst>
          </p:cNvPr>
          <p:cNvSpPr txBox="1"/>
          <p:nvPr/>
        </p:nvSpPr>
        <p:spPr>
          <a:xfrm>
            <a:off x="8415011" y="495778"/>
            <a:ext cx="2871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Find</a:t>
            </a:r>
            <a:r>
              <a:rPr lang="fr-FR" b="1" dirty="0"/>
              <a:t> the </a:t>
            </a:r>
            <a:r>
              <a:rPr lang="fr-FR" b="1" dirty="0" err="1"/>
              <a:t>boolean</a:t>
            </a:r>
            <a:r>
              <a:rPr lang="fr-FR" b="1" dirty="0"/>
              <a:t> expression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4F4EF7-77D3-46A6-A7CA-04199CEBDF2A}"/>
              </a:ext>
            </a:extLst>
          </p:cNvPr>
          <p:cNvSpPr txBox="1"/>
          <p:nvPr/>
        </p:nvSpPr>
        <p:spPr>
          <a:xfrm>
            <a:off x="7562751" y="1876086"/>
            <a:ext cx="4214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True = ABED or A!B or !AD or !</a:t>
            </a:r>
            <a:r>
              <a:rPr lang="fr-FR" dirty="0" smtClean="0"/>
              <a:t>A!DE!B</a:t>
            </a:r>
            <a:endParaRPr lang="fr-FR" dirty="0"/>
          </a:p>
          <a:p>
            <a:endParaRPr lang="fr-FR" dirty="0"/>
          </a:p>
          <a:p>
            <a:r>
              <a:rPr lang="fr-FR" dirty="0"/>
              <a:t>False = ABE!D or ABE or !A!D!E or !A!D!EB 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C129E7-AA37-4962-8343-3A2FB4AB81B4}"/>
              </a:ext>
            </a:extLst>
          </p:cNvPr>
          <p:cNvSpPr txBox="1"/>
          <p:nvPr/>
        </p:nvSpPr>
        <p:spPr>
          <a:xfrm>
            <a:off x="102891" y="167959"/>
            <a:ext cx="103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highlight>
                  <a:srgbClr val="FFFF00"/>
                </a:highlight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218156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7CDE9B-B655-4205-BD38-0020141AD456}"/>
              </a:ext>
            </a:extLst>
          </p:cNvPr>
          <p:cNvSpPr txBox="1"/>
          <p:nvPr/>
        </p:nvSpPr>
        <p:spPr>
          <a:xfrm>
            <a:off x="551330" y="510988"/>
            <a:ext cx="545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Create</a:t>
            </a:r>
            <a:r>
              <a:rPr lang="fr-FR" b="1" dirty="0"/>
              <a:t> the </a:t>
            </a:r>
            <a:r>
              <a:rPr lang="fr-FR" b="1" dirty="0" err="1"/>
              <a:t>flowchart</a:t>
            </a:r>
            <a:r>
              <a:rPr lang="fr-FR" b="1" dirty="0"/>
              <a:t> to express the </a:t>
            </a:r>
            <a:r>
              <a:rPr lang="fr-FR" b="1" dirty="0" err="1"/>
              <a:t>boolean</a:t>
            </a:r>
            <a:r>
              <a:rPr lang="fr-FR" b="1" dirty="0"/>
              <a:t>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92DE33-DB18-44E5-AD94-6472CE277FC0}"/>
              </a:ext>
            </a:extLst>
          </p:cNvPr>
          <p:cNvSpPr txBox="1"/>
          <p:nvPr/>
        </p:nvSpPr>
        <p:spPr>
          <a:xfrm>
            <a:off x="551330" y="1264023"/>
            <a:ext cx="45592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AB or !A!C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A!BCD or AB!CD or !ABCD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ABC!DE!F or A!BCD!EF or !ABCD!E or !A!BC</a:t>
            </a:r>
          </a:p>
        </p:txBody>
      </p:sp>
      <p:sp>
        <p:nvSpPr>
          <p:cNvPr id="2" name="Rectangle 1"/>
          <p:cNvSpPr/>
          <p:nvPr/>
        </p:nvSpPr>
        <p:spPr>
          <a:xfrm>
            <a:off x="6675120" y="1072171"/>
            <a:ext cx="418011" cy="383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093131" y="880320"/>
            <a:ext cx="326572" cy="19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419703" y="695654"/>
            <a:ext cx="470263" cy="3765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093131" y="1455874"/>
            <a:ext cx="326572" cy="2553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419703" y="1455873"/>
            <a:ext cx="470263" cy="464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6" name="Straight Arrow Connector 15"/>
          <p:cNvCxnSpPr>
            <a:stCxn id="11" idx="3"/>
          </p:cNvCxnSpPr>
          <p:nvPr/>
        </p:nvCxnSpPr>
        <p:spPr>
          <a:xfrm flipV="1">
            <a:off x="7889966" y="880320"/>
            <a:ext cx="444137" cy="3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3"/>
          </p:cNvCxnSpPr>
          <p:nvPr/>
        </p:nvCxnSpPr>
        <p:spPr>
          <a:xfrm>
            <a:off x="7889966" y="1688057"/>
            <a:ext cx="444137" cy="231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334103" y="692062"/>
            <a:ext cx="809897" cy="376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334103" y="1479051"/>
            <a:ext cx="809897" cy="464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80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7CDE9B-B655-4205-BD38-0020141AD456}"/>
              </a:ext>
            </a:extLst>
          </p:cNvPr>
          <p:cNvSpPr txBox="1"/>
          <p:nvPr/>
        </p:nvSpPr>
        <p:spPr>
          <a:xfrm>
            <a:off x="6667550" y="129356"/>
            <a:ext cx="545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Create</a:t>
            </a:r>
            <a:r>
              <a:rPr lang="fr-FR" b="1" dirty="0"/>
              <a:t> the </a:t>
            </a:r>
            <a:r>
              <a:rPr lang="fr-FR" b="1" dirty="0" err="1"/>
              <a:t>flowchart</a:t>
            </a:r>
            <a:r>
              <a:rPr lang="fr-FR" b="1" dirty="0"/>
              <a:t> to express the </a:t>
            </a:r>
            <a:r>
              <a:rPr lang="fr-FR" b="1" dirty="0" err="1"/>
              <a:t>boolean</a:t>
            </a:r>
            <a:r>
              <a:rPr lang="fr-FR" b="1" dirty="0"/>
              <a:t>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92DE33-DB18-44E5-AD94-6472CE277FC0}"/>
              </a:ext>
            </a:extLst>
          </p:cNvPr>
          <p:cNvSpPr txBox="1"/>
          <p:nvPr/>
        </p:nvSpPr>
        <p:spPr>
          <a:xfrm>
            <a:off x="6221405" y="760616"/>
            <a:ext cx="5451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A!BCD or AB!CD or !ABCD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ABC!DE!F or A!BCD!EF or !ABCD!E or !A!BC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00276E0A-3F86-442A-A726-1E46940877C2}"/>
              </a:ext>
            </a:extLst>
          </p:cNvPr>
          <p:cNvSpPr/>
          <p:nvPr/>
        </p:nvSpPr>
        <p:spPr>
          <a:xfrm>
            <a:off x="857478" y="3951115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F57E6B69-8C18-47C2-9CF4-AEA323A89B76}"/>
              </a:ext>
            </a:extLst>
          </p:cNvPr>
          <p:cNvSpPr/>
          <p:nvPr/>
        </p:nvSpPr>
        <p:spPr>
          <a:xfrm>
            <a:off x="1832537" y="5061541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77D0885A-B0FE-4F05-B7B4-92B3BE624E87}"/>
              </a:ext>
            </a:extLst>
          </p:cNvPr>
          <p:cNvSpPr/>
          <p:nvPr/>
        </p:nvSpPr>
        <p:spPr>
          <a:xfrm>
            <a:off x="3442555" y="3245223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39DC7EF8-ADB1-4955-AFD9-3F57F487AE74}"/>
              </a:ext>
            </a:extLst>
          </p:cNvPr>
          <p:cNvSpPr/>
          <p:nvPr/>
        </p:nvSpPr>
        <p:spPr>
          <a:xfrm>
            <a:off x="1885518" y="2983544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884EA442-6C21-47AB-B5E7-79404EB6368D}"/>
              </a:ext>
            </a:extLst>
          </p:cNvPr>
          <p:cNvSpPr/>
          <p:nvPr/>
        </p:nvSpPr>
        <p:spPr>
          <a:xfrm>
            <a:off x="2875416" y="1982823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37130815-1FC2-43AF-AC17-99230B2D2B37}"/>
              </a:ext>
            </a:extLst>
          </p:cNvPr>
          <p:cNvSpPr/>
          <p:nvPr/>
        </p:nvSpPr>
        <p:spPr>
          <a:xfrm>
            <a:off x="4276199" y="2288751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71E89A-729E-4B22-AAA3-D282E1C12F77}"/>
              </a:ext>
            </a:extLst>
          </p:cNvPr>
          <p:cNvCxnSpPr>
            <a:cxnSpLocks/>
          </p:cNvCxnSpPr>
          <p:nvPr/>
        </p:nvCxnSpPr>
        <p:spPr>
          <a:xfrm rot="5400000" flipV="1">
            <a:off x="1443006" y="4651456"/>
            <a:ext cx="554063" cy="488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073ABD-5825-4088-AEC7-096FC7B5CB4C}"/>
              </a:ext>
            </a:extLst>
          </p:cNvPr>
          <p:cNvCxnSpPr>
            <a:cxnSpLocks/>
          </p:cNvCxnSpPr>
          <p:nvPr/>
        </p:nvCxnSpPr>
        <p:spPr>
          <a:xfrm flipV="1">
            <a:off x="1475984" y="3549117"/>
            <a:ext cx="549170" cy="5037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91D71E-FB0B-42BF-80BE-419C7516760A}"/>
              </a:ext>
            </a:extLst>
          </p:cNvPr>
          <p:cNvCxnSpPr>
            <a:cxnSpLocks/>
          </p:cNvCxnSpPr>
          <p:nvPr/>
        </p:nvCxnSpPr>
        <p:spPr>
          <a:xfrm>
            <a:off x="2581879" y="3523168"/>
            <a:ext cx="736076" cy="340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A8CED7-8AB9-443D-A588-99793BAB352F}"/>
              </a:ext>
            </a:extLst>
          </p:cNvPr>
          <p:cNvCxnSpPr>
            <a:cxnSpLocks/>
          </p:cNvCxnSpPr>
          <p:nvPr/>
        </p:nvCxnSpPr>
        <p:spPr>
          <a:xfrm flipV="1">
            <a:off x="2465882" y="2548396"/>
            <a:ext cx="549170" cy="5037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CC2004-12EB-42BD-8C4D-46A2BD9B504C}"/>
              </a:ext>
            </a:extLst>
          </p:cNvPr>
          <p:cNvCxnSpPr>
            <a:cxnSpLocks/>
          </p:cNvCxnSpPr>
          <p:nvPr/>
        </p:nvCxnSpPr>
        <p:spPr>
          <a:xfrm flipV="1">
            <a:off x="2420983" y="3927957"/>
            <a:ext cx="1174433" cy="121662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E5A167-0A31-45CB-8270-82715CCFB258}"/>
              </a:ext>
            </a:extLst>
          </p:cNvPr>
          <p:cNvCxnSpPr>
            <a:cxnSpLocks/>
          </p:cNvCxnSpPr>
          <p:nvPr/>
        </p:nvCxnSpPr>
        <p:spPr>
          <a:xfrm flipV="1">
            <a:off x="4016058" y="2927648"/>
            <a:ext cx="433143" cy="3909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EDBF4F8-C3BB-4DF0-977B-C432F2EDE073}"/>
              </a:ext>
            </a:extLst>
          </p:cNvPr>
          <p:cNvCxnSpPr>
            <a:cxnSpLocks/>
          </p:cNvCxnSpPr>
          <p:nvPr/>
        </p:nvCxnSpPr>
        <p:spPr>
          <a:xfrm>
            <a:off x="3468666" y="2598061"/>
            <a:ext cx="721764" cy="1013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1FCDBC6-C141-4081-822B-29219BD603CC}"/>
              </a:ext>
            </a:extLst>
          </p:cNvPr>
          <p:cNvSpPr/>
          <p:nvPr/>
        </p:nvSpPr>
        <p:spPr>
          <a:xfrm>
            <a:off x="4162555" y="1191227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False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FD5F92-9F56-4EF0-A08E-F2743931C8E9}"/>
              </a:ext>
            </a:extLst>
          </p:cNvPr>
          <p:cNvCxnSpPr>
            <a:cxnSpLocks/>
          </p:cNvCxnSpPr>
          <p:nvPr/>
        </p:nvCxnSpPr>
        <p:spPr>
          <a:xfrm flipV="1">
            <a:off x="3507298" y="1710424"/>
            <a:ext cx="587802" cy="39286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3C7165-EB3F-4860-9B0A-AF70A86D7484}"/>
              </a:ext>
            </a:extLst>
          </p:cNvPr>
          <p:cNvCxnSpPr>
            <a:cxnSpLocks/>
          </p:cNvCxnSpPr>
          <p:nvPr/>
        </p:nvCxnSpPr>
        <p:spPr>
          <a:xfrm>
            <a:off x="5036583" y="2876856"/>
            <a:ext cx="626434" cy="4106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3100D71-CDC7-4C93-8812-0FAB473D2698}"/>
              </a:ext>
            </a:extLst>
          </p:cNvPr>
          <p:cNvSpPr/>
          <p:nvPr/>
        </p:nvSpPr>
        <p:spPr>
          <a:xfrm>
            <a:off x="5490010" y="1710424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79E8C7-36E1-4C8A-A989-A2FB4F873553}"/>
              </a:ext>
            </a:extLst>
          </p:cNvPr>
          <p:cNvSpPr/>
          <p:nvPr/>
        </p:nvSpPr>
        <p:spPr>
          <a:xfrm>
            <a:off x="5749335" y="3082205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False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4688A2-021B-4CE6-B85A-5CE9770F8895}"/>
              </a:ext>
            </a:extLst>
          </p:cNvPr>
          <p:cNvSpPr txBox="1"/>
          <p:nvPr/>
        </p:nvSpPr>
        <p:spPr>
          <a:xfrm>
            <a:off x="3317955" y="2775997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86D105-9C2E-4B3F-A3C8-9E2796EAB33C}"/>
              </a:ext>
            </a:extLst>
          </p:cNvPr>
          <p:cNvSpPr txBox="1"/>
          <p:nvPr/>
        </p:nvSpPr>
        <p:spPr>
          <a:xfrm>
            <a:off x="5081968" y="2459561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D7DBC8-E170-4888-B4AF-74904AA59566}"/>
              </a:ext>
            </a:extLst>
          </p:cNvPr>
          <p:cNvSpPr txBox="1"/>
          <p:nvPr/>
        </p:nvSpPr>
        <p:spPr>
          <a:xfrm>
            <a:off x="1141164" y="4776031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7C71AB-A549-41AD-9142-D422E310C897}"/>
              </a:ext>
            </a:extLst>
          </p:cNvPr>
          <p:cNvSpPr txBox="1"/>
          <p:nvPr/>
        </p:nvSpPr>
        <p:spPr>
          <a:xfrm>
            <a:off x="2203384" y="2579728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46FED7-1E66-4613-BFA6-28B07DAD1D02}"/>
              </a:ext>
            </a:extLst>
          </p:cNvPr>
          <p:cNvSpPr txBox="1"/>
          <p:nvPr/>
        </p:nvSpPr>
        <p:spPr>
          <a:xfrm>
            <a:off x="3058909" y="453234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8C42AB-2E87-4FD1-954E-FF47FD8EF70B}"/>
              </a:ext>
            </a:extLst>
          </p:cNvPr>
          <p:cNvSpPr txBox="1"/>
          <p:nvPr/>
        </p:nvSpPr>
        <p:spPr>
          <a:xfrm>
            <a:off x="1205051" y="362464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7FB8AF-E551-442C-B1D1-3601515A1655}"/>
              </a:ext>
            </a:extLst>
          </p:cNvPr>
          <p:cNvSpPr txBox="1"/>
          <p:nvPr/>
        </p:nvSpPr>
        <p:spPr>
          <a:xfrm>
            <a:off x="2713246" y="3207895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E899BC-5BF1-4126-A751-EA9986D1DD58}"/>
              </a:ext>
            </a:extLst>
          </p:cNvPr>
          <p:cNvSpPr txBox="1"/>
          <p:nvPr/>
        </p:nvSpPr>
        <p:spPr>
          <a:xfrm>
            <a:off x="4799090" y="3028441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F38EE-B952-4330-A0D4-019A54DB5B69}"/>
              </a:ext>
            </a:extLst>
          </p:cNvPr>
          <p:cNvSpPr txBox="1"/>
          <p:nvPr/>
        </p:nvSpPr>
        <p:spPr>
          <a:xfrm>
            <a:off x="3287928" y="1601925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B3005F-FE91-4F59-8784-04CB36364304}"/>
              </a:ext>
            </a:extLst>
          </p:cNvPr>
          <p:cNvSpPr txBox="1"/>
          <p:nvPr/>
        </p:nvSpPr>
        <p:spPr>
          <a:xfrm>
            <a:off x="4117185" y="3197022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E4BE113-9DE8-4E35-B73B-856F8E5435BE}"/>
              </a:ext>
            </a:extLst>
          </p:cNvPr>
          <p:cNvCxnSpPr>
            <a:cxnSpLocks/>
          </p:cNvCxnSpPr>
          <p:nvPr/>
        </p:nvCxnSpPr>
        <p:spPr>
          <a:xfrm flipV="1">
            <a:off x="4844557" y="2014785"/>
            <a:ext cx="587802" cy="39286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BEAA556-DD09-439C-BC22-4FB68BCD9D42}"/>
              </a:ext>
            </a:extLst>
          </p:cNvPr>
          <p:cNvCxnSpPr>
            <a:cxnSpLocks/>
          </p:cNvCxnSpPr>
          <p:nvPr/>
        </p:nvCxnSpPr>
        <p:spPr>
          <a:xfrm>
            <a:off x="4125019" y="3861839"/>
            <a:ext cx="626434" cy="4106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C16844-62EA-4D17-B2BE-9A19124BF598}"/>
              </a:ext>
            </a:extLst>
          </p:cNvPr>
          <p:cNvSpPr txBox="1"/>
          <p:nvPr/>
        </p:nvSpPr>
        <p:spPr>
          <a:xfrm>
            <a:off x="3887526" y="4013424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9A424F7-A073-44F2-89D0-B2E03D412E39}"/>
              </a:ext>
            </a:extLst>
          </p:cNvPr>
          <p:cNvCxnSpPr>
            <a:cxnSpLocks/>
          </p:cNvCxnSpPr>
          <p:nvPr/>
        </p:nvCxnSpPr>
        <p:spPr>
          <a:xfrm>
            <a:off x="2458548" y="5675733"/>
            <a:ext cx="626434" cy="4106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45E33F4-44BB-428A-977B-5CFAB27FB804}"/>
              </a:ext>
            </a:extLst>
          </p:cNvPr>
          <p:cNvSpPr txBox="1"/>
          <p:nvPr/>
        </p:nvSpPr>
        <p:spPr>
          <a:xfrm>
            <a:off x="2221055" y="5827318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346F9-C0DC-45A0-B098-C461C070EF2C}"/>
              </a:ext>
            </a:extLst>
          </p:cNvPr>
          <p:cNvSpPr/>
          <p:nvPr/>
        </p:nvSpPr>
        <p:spPr>
          <a:xfrm>
            <a:off x="3235416" y="5976900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False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99A38FB-4CE1-4EB3-8B60-49A217DF4E47}"/>
              </a:ext>
            </a:extLst>
          </p:cNvPr>
          <p:cNvSpPr/>
          <p:nvPr/>
        </p:nvSpPr>
        <p:spPr>
          <a:xfrm>
            <a:off x="4844557" y="4113827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False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FA63F0-183A-47B2-8A89-359F598A26E9}"/>
              </a:ext>
            </a:extLst>
          </p:cNvPr>
          <p:cNvSpPr txBox="1"/>
          <p:nvPr/>
        </p:nvSpPr>
        <p:spPr>
          <a:xfrm>
            <a:off x="1084673" y="141725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2ED39F-FFD9-4F53-A758-D42ABEBC45C1}"/>
              </a:ext>
            </a:extLst>
          </p:cNvPr>
          <p:cNvSpPr txBox="1"/>
          <p:nvPr/>
        </p:nvSpPr>
        <p:spPr>
          <a:xfrm>
            <a:off x="102891" y="167959"/>
            <a:ext cx="103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highlight>
                  <a:srgbClr val="FFFF00"/>
                </a:highlight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331099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7CDE9B-B655-4205-BD38-0020141AD456}"/>
              </a:ext>
            </a:extLst>
          </p:cNvPr>
          <p:cNvSpPr txBox="1"/>
          <p:nvPr/>
        </p:nvSpPr>
        <p:spPr>
          <a:xfrm>
            <a:off x="9072991" y="60710"/>
            <a:ext cx="2800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Create</a:t>
            </a:r>
            <a:r>
              <a:rPr lang="fr-FR" b="1" dirty="0"/>
              <a:t> the </a:t>
            </a:r>
            <a:r>
              <a:rPr lang="fr-FR" b="1" dirty="0" err="1"/>
              <a:t>flowchart</a:t>
            </a:r>
            <a:r>
              <a:rPr lang="fr-FR" b="1" dirty="0"/>
              <a:t> to express the </a:t>
            </a:r>
            <a:r>
              <a:rPr lang="fr-FR" b="1" dirty="0" err="1"/>
              <a:t>boolean</a:t>
            </a:r>
            <a:r>
              <a:rPr lang="fr-FR" b="1" dirty="0"/>
              <a:t>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92DE33-DB18-44E5-AD94-6472CE277FC0}"/>
              </a:ext>
            </a:extLst>
          </p:cNvPr>
          <p:cNvSpPr txBox="1"/>
          <p:nvPr/>
        </p:nvSpPr>
        <p:spPr>
          <a:xfrm>
            <a:off x="8761478" y="1189389"/>
            <a:ext cx="3453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A!BCD or AB!CD or !ABCD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ABC!DE!F or A!BCD!EF or !ABCD!E or !A!BC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00276E0A-3F86-442A-A726-1E46940877C2}"/>
              </a:ext>
            </a:extLst>
          </p:cNvPr>
          <p:cNvSpPr/>
          <p:nvPr/>
        </p:nvSpPr>
        <p:spPr>
          <a:xfrm>
            <a:off x="857478" y="3695622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F57E6B69-8C18-47C2-9CF4-AEA323A89B76}"/>
              </a:ext>
            </a:extLst>
          </p:cNvPr>
          <p:cNvSpPr/>
          <p:nvPr/>
        </p:nvSpPr>
        <p:spPr>
          <a:xfrm>
            <a:off x="1832537" y="4806048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77D0885A-B0FE-4F05-B7B4-92B3BE624E87}"/>
              </a:ext>
            </a:extLst>
          </p:cNvPr>
          <p:cNvSpPr/>
          <p:nvPr/>
        </p:nvSpPr>
        <p:spPr>
          <a:xfrm>
            <a:off x="5070715" y="1623431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39DC7EF8-ADB1-4955-AFD9-3F57F487AE74}"/>
              </a:ext>
            </a:extLst>
          </p:cNvPr>
          <p:cNvSpPr/>
          <p:nvPr/>
        </p:nvSpPr>
        <p:spPr>
          <a:xfrm>
            <a:off x="1885518" y="2728051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884EA442-6C21-47AB-B5E7-79404EB6368D}"/>
              </a:ext>
            </a:extLst>
          </p:cNvPr>
          <p:cNvSpPr/>
          <p:nvPr/>
        </p:nvSpPr>
        <p:spPr>
          <a:xfrm>
            <a:off x="2875416" y="1727330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37130815-1FC2-43AF-AC17-99230B2D2B37}"/>
              </a:ext>
            </a:extLst>
          </p:cNvPr>
          <p:cNvSpPr/>
          <p:nvPr/>
        </p:nvSpPr>
        <p:spPr>
          <a:xfrm>
            <a:off x="3876846" y="2448941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71E89A-729E-4B22-AAA3-D282E1C12F77}"/>
              </a:ext>
            </a:extLst>
          </p:cNvPr>
          <p:cNvCxnSpPr>
            <a:cxnSpLocks/>
          </p:cNvCxnSpPr>
          <p:nvPr/>
        </p:nvCxnSpPr>
        <p:spPr>
          <a:xfrm rot="5400000" flipV="1">
            <a:off x="1443006" y="4395963"/>
            <a:ext cx="554063" cy="488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073ABD-5825-4088-AEC7-096FC7B5CB4C}"/>
              </a:ext>
            </a:extLst>
          </p:cNvPr>
          <p:cNvCxnSpPr>
            <a:cxnSpLocks/>
          </p:cNvCxnSpPr>
          <p:nvPr/>
        </p:nvCxnSpPr>
        <p:spPr>
          <a:xfrm flipV="1">
            <a:off x="1475984" y="3293624"/>
            <a:ext cx="549170" cy="5037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A8CED7-8AB9-443D-A588-99793BAB352F}"/>
              </a:ext>
            </a:extLst>
          </p:cNvPr>
          <p:cNvCxnSpPr>
            <a:cxnSpLocks/>
          </p:cNvCxnSpPr>
          <p:nvPr/>
        </p:nvCxnSpPr>
        <p:spPr>
          <a:xfrm flipV="1">
            <a:off x="2465882" y="2292903"/>
            <a:ext cx="549170" cy="5037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CC2004-12EB-42BD-8C4D-46A2BD9B504C}"/>
              </a:ext>
            </a:extLst>
          </p:cNvPr>
          <p:cNvCxnSpPr>
            <a:cxnSpLocks/>
          </p:cNvCxnSpPr>
          <p:nvPr/>
        </p:nvCxnSpPr>
        <p:spPr>
          <a:xfrm flipV="1">
            <a:off x="3319053" y="3104540"/>
            <a:ext cx="631158" cy="54160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E5A167-0A31-45CB-8270-82715CCFB258}"/>
              </a:ext>
            </a:extLst>
          </p:cNvPr>
          <p:cNvCxnSpPr>
            <a:cxnSpLocks/>
          </p:cNvCxnSpPr>
          <p:nvPr/>
        </p:nvCxnSpPr>
        <p:spPr>
          <a:xfrm flipV="1">
            <a:off x="5641482" y="1500983"/>
            <a:ext cx="380911" cy="29475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1FCDBC6-C141-4081-822B-29219BD603CC}"/>
              </a:ext>
            </a:extLst>
          </p:cNvPr>
          <p:cNvSpPr/>
          <p:nvPr/>
        </p:nvSpPr>
        <p:spPr>
          <a:xfrm>
            <a:off x="3886068" y="913513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sad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FD5F92-9F56-4EF0-A08E-F2743931C8E9}"/>
              </a:ext>
            </a:extLst>
          </p:cNvPr>
          <p:cNvCxnSpPr>
            <a:cxnSpLocks/>
          </p:cNvCxnSpPr>
          <p:nvPr/>
        </p:nvCxnSpPr>
        <p:spPr>
          <a:xfrm>
            <a:off x="3491134" y="2252225"/>
            <a:ext cx="411230" cy="36594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3C7165-EB3F-4860-9B0A-AF70A86D7484}"/>
              </a:ext>
            </a:extLst>
          </p:cNvPr>
          <p:cNvCxnSpPr>
            <a:cxnSpLocks/>
          </p:cNvCxnSpPr>
          <p:nvPr/>
        </p:nvCxnSpPr>
        <p:spPr>
          <a:xfrm flipV="1">
            <a:off x="3479011" y="1477425"/>
            <a:ext cx="463735" cy="2859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3100D71-CDC7-4C93-8812-0FAB473D2698}"/>
              </a:ext>
            </a:extLst>
          </p:cNvPr>
          <p:cNvSpPr/>
          <p:nvPr/>
        </p:nvSpPr>
        <p:spPr>
          <a:xfrm>
            <a:off x="6750081" y="2007472"/>
            <a:ext cx="757804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happy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79E8C7-36E1-4C8A-A989-A2FB4F873553}"/>
              </a:ext>
            </a:extLst>
          </p:cNvPr>
          <p:cNvSpPr/>
          <p:nvPr/>
        </p:nvSpPr>
        <p:spPr>
          <a:xfrm>
            <a:off x="6509291" y="221071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sad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D7DBC8-E170-4888-B4AF-74904AA59566}"/>
              </a:ext>
            </a:extLst>
          </p:cNvPr>
          <p:cNvSpPr txBox="1"/>
          <p:nvPr/>
        </p:nvSpPr>
        <p:spPr>
          <a:xfrm>
            <a:off x="1141164" y="4520538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7C71AB-A549-41AD-9142-D422E310C897}"/>
              </a:ext>
            </a:extLst>
          </p:cNvPr>
          <p:cNvSpPr txBox="1"/>
          <p:nvPr/>
        </p:nvSpPr>
        <p:spPr>
          <a:xfrm>
            <a:off x="2203384" y="2324235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8C42AB-2E87-4FD1-954E-FF47FD8EF70B}"/>
              </a:ext>
            </a:extLst>
          </p:cNvPr>
          <p:cNvSpPr txBox="1"/>
          <p:nvPr/>
        </p:nvSpPr>
        <p:spPr>
          <a:xfrm>
            <a:off x="1205051" y="336914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7FB8AF-E551-442C-B1D1-3601515A1655}"/>
              </a:ext>
            </a:extLst>
          </p:cNvPr>
          <p:cNvSpPr txBox="1"/>
          <p:nvPr/>
        </p:nvSpPr>
        <p:spPr>
          <a:xfrm>
            <a:off x="2623698" y="3129500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F38EE-B952-4330-A0D4-019A54DB5B69}"/>
              </a:ext>
            </a:extLst>
          </p:cNvPr>
          <p:cNvSpPr txBox="1"/>
          <p:nvPr/>
        </p:nvSpPr>
        <p:spPr>
          <a:xfrm>
            <a:off x="3557007" y="2032369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E4BE113-9DE8-4E35-B73B-856F8E5435BE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4468106" y="3009479"/>
            <a:ext cx="459045" cy="31834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BEAA556-DD09-439C-BC22-4FB68BCD9D42}"/>
              </a:ext>
            </a:extLst>
          </p:cNvPr>
          <p:cNvCxnSpPr>
            <a:cxnSpLocks/>
          </p:cNvCxnSpPr>
          <p:nvPr/>
        </p:nvCxnSpPr>
        <p:spPr>
          <a:xfrm>
            <a:off x="6474668" y="1484055"/>
            <a:ext cx="417945" cy="5234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9A424F7-A073-44F2-89D0-B2E03D412E39}"/>
              </a:ext>
            </a:extLst>
          </p:cNvPr>
          <p:cNvCxnSpPr>
            <a:cxnSpLocks/>
          </p:cNvCxnSpPr>
          <p:nvPr/>
        </p:nvCxnSpPr>
        <p:spPr>
          <a:xfrm>
            <a:off x="2458548" y="5420240"/>
            <a:ext cx="450542" cy="4600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45E33F4-44BB-428A-977B-5CFAB27FB804}"/>
              </a:ext>
            </a:extLst>
          </p:cNvPr>
          <p:cNvSpPr txBox="1"/>
          <p:nvPr/>
        </p:nvSpPr>
        <p:spPr>
          <a:xfrm>
            <a:off x="2113961" y="5626752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E346F9-C0DC-45A0-B098-C461C070EF2C}"/>
              </a:ext>
            </a:extLst>
          </p:cNvPr>
          <p:cNvSpPr/>
          <p:nvPr/>
        </p:nvSpPr>
        <p:spPr>
          <a:xfrm>
            <a:off x="4175423" y="6115974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sad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99A38FB-4CE1-4EB3-8B60-49A217DF4E47}"/>
              </a:ext>
            </a:extLst>
          </p:cNvPr>
          <p:cNvSpPr/>
          <p:nvPr/>
        </p:nvSpPr>
        <p:spPr>
          <a:xfrm>
            <a:off x="6953649" y="3736343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sad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2" name="Flowchart: Decision 41">
            <a:extLst>
              <a:ext uri="{FF2B5EF4-FFF2-40B4-BE49-F238E27FC236}">
                <a16:creationId xmlns:a16="http://schemas.microsoft.com/office/drawing/2014/main" id="{FE39B0AF-9648-402F-B13C-BF95D7627587}"/>
              </a:ext>
            </a:extLst>
          </p:cNvPr>
          <p:cNvSpPr/>
          <p:nvPr/>
        </p:nvSpPr>
        <p:spPr>
          <a:xfrm>
            <a:off x="5789291" y="933896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DAF36B-F547-4787-BE6D-679ED89E865F}"/>
              </a:ext>
            </a:extLst>
          </p:cNvPr>
          <p:cNvCxnSpPr>
            <a:cxnSpLocks/>
          </p:cNvCxnSpPr>
          <p:nvPr/>
        </p:nvCxnSpPr>
        <p:spPr>
          <a:xfrm>
            <a:off x="2484062" y="3288925"/>
            <a:ext cx="391354" cy="35722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ecision 43">
            <a:extLst>
              <a:ext uri="{FF2B5EF4-FFF2-40B4-BE49-F238E27FC236}">
                <a16:creationId xmlns:a16="http://schemas.microsoft.com/office/drawing/2014/main" id="{FC07609C-8442-4E7E-BDFA-68E4610AFDC0}"/>
              </a:ext>
            </a:extLst>
          </p:cNvPr>
          <p:cNvSpPr/>
          <p:nvPr/>
        </p:nvSpPr>
        <p:spPr>
          <a:xfrm>
            <a:off x="2759011" y="3453193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2EA9CCC-FB91-47AA-8EA3-C1237D99FF78}"/>
              </a:ext>
            </a:extLst>
          </p:cNvPr>
          <p:cNvCxnSpPr>
            <a:cxnSpLocks/>
          </p:cNvCxnSpPr>
          <p:nvPr/>
        </p:nvCxnSpPr>
        <p:spPr>
          <a:xfrm>
            <a:off x="5690363" y="2227702"/>
            <a:ext cx="432383" cy="4876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A81D54BC-66CD-456E-891A-9FD8452EDC5B}"/>
              </a:ext>
            </a:extLst>
          </p:cNvPr>
          <p:cNvSpPr/>
          <p:nvPr/>
        </p:nvSpPr>
        <p:spPr>
          <a:xfrm>
            <a:off x="5967431" y="2606173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FC332AC-3992-499A-A0DA-55DEDC16EBBF}"/>
              </a:ext>
            </a:extLst>
          </p:cNvPr>
          <p:cNvCxnSpPr>
            <a:cxnSpLocks/>
          </p:cNvCxnSpPr>
          <p:nvPr/>
        </p:nvCxnSpPr>
        <p:spPr>
          <a:xfrm flipV="1">
            <a:off x="6590786" y="2462734"/>
            <a:ext cx="383152" cy="31086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Decision 55">
            <a:extLst>
              <a:ext uri="{FF2B5EF4-FFF2-40B4-BE49-F238E27FC236}">
                <a16:creationId xmlns:a16="http://schemas.microsoft.com/office/drawing/2014/main" id="{3E8A95C0-7C6E-4B5C-9192-D95CE0203F3C}"/>
              </a:ext>
            </a:extLst>
          </p:cNvPr>
          <p:cNvSpPr/>
          <p:nvPr/>
        </p:nvSpPr>
        <p:spPr>
          <a:xfrm>
            <a:off x="2784692" y="5774448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6EC2126-F698-4613-82A2-658D7ECE9FEC}"/>
              </a:ext>
            </a:extLst>
          </p:cNvPr>
          <p:cNvCxnSpPr>
            <a:cxnSpLocks/>
          </p:cNvCxnSpPr>
          <p:nvPr/>
        </p:nvCxnSpPr>
        <p:spPr>
          <a:xfrm flipV="1">
            <a:off x="3390786" y="5650248"/>
            <a:ext cx="458326" cy="23000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1B0D92C-05A4-4ACF-807E-5D49A697DB6C}"/>
              </a:ext>
            </a:extLst>
          </p:cNvPr>
          <p:cNvSpPr/>
          <p:nvPr/>
        </p:nvSpPr>
        <p:spPr>
          <a:xfrm>
            <a:off x="3874075" y="5461955"/>
            <a:ext cx="987815" cy="376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happy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78C2480-A2EA-4A46-87D5-BB83F10D11E7}"/>
              </a:ext>
            </a:extLst>
          </p:cNvPr>
          <p:cNvCxnSpPr>
            <a:cxnSpLocks/>
          </p:cNvCxnSpPr>
          <p:nvPr/>
        </p:nvCxnSpPr>
        <p:spPr>
          <a:xfrm flipV="1">
            <a:off x="2455868" y="4732585"/>
            <a:ext cx="738611" cy="18446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Decision 64">
            <a:extLst>
              <a:ext uri="{FF2B5EF4-FFF2-40B4-BE49-F238E27FC236}">
                <a16:creationId xmlns:a16="http://schemas.microsoft.com/office/drawing/2014/main" id="{003B80E2-F35D-4363-92B1-94635C0905D2}"/>
              </a:ext>
            </a:extLst>
          </p:cNvPr>
          <p:cNvSpPr/>
          <p:nvPr/>
        </p:nvSpPr>
        <p:spPr>
          <a:xfrm>
            <a:off x="5586572" y="3994469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8" name="Flowchart: Decision 67">
            <a:extLst>
              <a:ext uri="{FF2B5EF4-FFF2-40B4-BE49-F238E27FC236}">
                <a16:creationId xmlns:a16="http://schemas.microsoft.com/office/drawing/2014/main" id="{01D5668D-A96E-4B30-9BD1-8C0E0AB1155E}"/>
              </a:ext>
            </a:extLst>
          </p:cNvPr>
          <p:cNvSpPr/>
          <p:nvPr/>
        </p:nvSpPr>
        <p:spPr>
          <a:xfrm>
            <a:off x="4365263" y="3985733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9" name="Flowchart: Decision 68">
            <a:extLst>
              <a:ext uri="{FF2B5EF4-FFF2-40B4-BE49-F238E27FC236}">
                <a16:creationId xmlns:a16="http://schemas.microsoft.com/office/drawing/2014/main" id="{3D5ECE6B-1328-42BB-9308-5E652884A92D}"/>
              </a:ext>
            </a:extLst>
          </p:cNvPr>
          <p:cNvSpPr/>
          <p:nvPr/>
        </p:nvSpPr>
        <p:spPr>
          <a:xfrm>
            <a:off x="3278900" y="4423098"/>
            <a:ext cx="720000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72AFD7C-FA07-41A6-8AE8-4649BF76084E}"/>
              </a:ext>
            </a:extLst>
          </p:cNvPr>
          <p:cNvCxnSpPr>
            <a:cxnSpLocks/>
          </p:cNvCxnSpPr>
          <p:nvPr/>
        </p:nvCxnSpPr>
        <p:spPr>
          <a:xfrm flipV="1">
            <a:off x="5035515" y="4147041"/>
            <a:ext cx="674870" cy="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0588B47-FDAD-4044-8E6F-4C5AA496DE50}"/>
              </a:ext>
            </a:extLst>
          </p:cNvPr>
          <p:cNvCxnSpPr>
            <a:cxnSpLocks/>
          </p:cNvCxnSpPr>
          <p:nvPr/>
        </p:nvCxnSpPr>
        <p:spPr>
          <a:xfrm flipV="1">
            <a:off x="3849112" y="4409059"/>
            <a:ext cx="491975" cy="1252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F93A6E1-3BF2-45A0-BA44-B8F05FC48CCC}"/>
              </a:ext>
            </a:extLst>
          </p:cNvPr>
          <p:cNvCxnSpPr>
            <a:cxnSpLocks/>
          </p:cNvCxnSpPr>
          <p:nvPr/>
        </p:nvCxnSpPr>
        <p:spPr>
          <a:xfrm>
            <a:off x="6235167" y="4580973"/>
            <a:ext cx="552718" cy="3873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CD2E9A5-F911-4563-B6F5-85A08843E7EC}"/>
              </a:ext>
            </a:extLst>
          </p:cNvPr>
          <p:cNvCxnSpPr>
            <a:cxnSpLocks/>
          </p:cNvCxnSpPr>
          <p:nvPr/>
        </p:nvCxnSpPr>
        <p:spPr>
          <a:xfrm flipV="1">
            <a:off x="6306572" y="3912677"/>
            <a:ext cx="586041" cy="19318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97617C9-C366-4808-96A6-E0CEEBB8DEC5}"/>
              </a:ext>
            </a:extLst>
          </p:cNvPr>
          <p:cNvCxnSpPr>
            <a:cxnSpLocks/>
          </p:cNvCxnSpPr>
          <p:nvPr/>
        </p:nvCxnSpPr>
        <p:spPr>
          <a:xfrm>
            <a:off x="6631844" y="3216958"/>
            <a:ext cx="432383" cy="4876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EB1F4D66-7B2F-47E2-80AA-88AA0B255D86}"/>
              </a:ext>
            </a:extLst>
          </p:cNvPr>
          <p:cNvSpPr/>
          <p:nvPr/>
        </p:nvSpPr>
        <p:spPr>
          <a:xfrm>
            <a:off x="6787884" y="4968312"/>
            <a:ext cx="827039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happy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7F701C9-578E-4D4E-AFA4-EBE4F7C6D277}"/>
              </a:ext>
            </a:extLst>
          </p:cNvPr>
          <p:cNvCxnSpPr>
            <a:cxnSpLocks/>
          </p:cNvCxnSpPr>
          <p:nvPr/>
        </p:nvCxnSpPr>
        <p:spPr>
          <a:xfrm>
            <a:off x="3455423" y="6360549"/>
            <a:ext cx="63967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EA3F5CD-60EC-4517-B2CD-D73F22D89A81}"/>
              </a:ext>
            </a:extLst>
          </p:cNvPr>
          <p:cNvCxnSpPr>
            <a:cxnSpLocks/>
          </p:cNvCxnSpPr>
          <p:nvPr/>
        </p:nvCxnSpPr>
        <p:spPr>
          <a:xfrm flipV="1">
            <a:off x="6408263" y="664433"/>
            <a:ext cx="365045" cy="36559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6F72CDD-2CCA-4B1E-BA45-B6B0F706B4CF}"/>
              </a:ext>
            </a:extLst>
          </p:cNvPr>
          <p:cNvCxnSpPr>
            <a:cxnSpLocks/>
          </p:cNvCxnSpPr>
          <p:nvPr/>
        </p:nvCxnSpPr>
        <p:spPr>
          <a:xfrm>
            <a:off x="4963491" y="4643704"/>
            <a:ext cx="409459" cy="3076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50409F0-0BEB-4AC0-9453-EACD3DF18D97}"/>
              </a:ext>
            </a:extLst>
          </p:cNvPr>
          <p:cNvSpPr/>
          <p:nvPr/>
        </p:nvSpPr>
        <p:spPr>
          <a:xfrm>
            <a:off x="4927151" y="3122476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sad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F590780-B097-4AC5-A16D-D5EB4A7242EB}"/>
              </a:ext>
            </a:extLst>
          </p:cNvPr>
          <p:cNvSpPr/>
          <p:nvPr/>
        </p:nvSpPr>
        <p:spPr>
          <a:xfrm>
            <a:off x="5117348" y="5005782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sad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9E97605-B8E2-419D-86B2-2C7948E3C220}"/>
              </a:ext>
            </a:extLst>
          </p:cNvPr>
          <p:cNvCxnSpPr>
            <a:cxnSpLocks/>
          </p:cNvCxnSpPr>
          <p:nvPr/>
        </p:nvCxnSpPr>
        <p:spPr>
          <a:xfrm>
            <a:off x="3950211" y="5005782"/>
            <a:ext cx="1099902" cy="2053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226C538-D951-4841-AF9D-396F640EC720}"/>
              </a:ext>
            </a:extLst>
          </p:cNvPr>
          <p:cNvCxnSpPr>
            <a:cxnSpLocks/>
          </p:cNvCxnSpPr>
          <p:nvPr/>
        </p:nvCxnSpPr>
        <p:spPr>
          <a:xfrm flipV="1">
            <a:off x="3319053" y="3507647"/>
            <a:ext cx="1542838" cy="48682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EA9605D-1F59-4F0C-88A1-1F104B0E94B0}"/>
              </a:ext>
            </a:extLst>
          </p:cNvPr>
          <p:cNvSpPr txBox="1"/>
          <p:nvPr/>
        </p:nvSpPr>
        <p:spPr>
          <a:xfrm>
            <a:off x="102891" y="167959"/>
            <a:ext cx="103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highlight>
                  <a:srgbClr val="FFFF00"/>
                </a:highlight>
              </a:rPr>
              <a:t>ANSWER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8653A6-3E97-4845-B4B7-75A714628026}"/>
              </a:ext>
            </a:extLst>
          </p:cNvPr>
          <p:cNvSpPr txBox="1"/>
          <p:nvPr/>
        </p:nvSpPr>
        <p:spPr>
          <a:xfrm>
            <a:off x="1382152" y="140289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6B123FF-29C8-4D42-85ED-A97AC63F3641}"/>
              </a:ext>
            </a:extLst>
          </p:cNvPr>
          <p:cNvCxnSpPr>
            <a:cxnSpLocks/>
          </p:cNvCxnSpPr>
          <p:nvPr/>
        </p:nvCxnSpPr>
        <p:spPr>
          <a:xfrm flipV="1">
            <a:off x="4501054" y="2292903"/>
            <a:ext cx="584209" cy="362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79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409FB8-D681-44C7-BD76-1798BF440A06}"/>
              </a:ext>
            </a:extLst>
          </p:cNvPr>
          <p:cNvSpPr/>
          <p:nvPr/>
        </p:nvSpPr>
        <p:spPr>
          <a:xfrm>
            <a:off x="372035" y="334614"/>
            <a:ext cx="6096000" cy="70237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Go to swim =  (  Sunny AND  Sunday)  OR ( !(Sunny)  and   Monday and no homework)</a:t>
            </a:r>
            <a:endParaRPr lang="fr-FR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EB9E3635-9702-44E0-B629-A9849C728DA7}"/>
              </a:ext>
            </a:extLst>
          </p:cNvPr>
          <p:cNvSpPr/>
          <p:nvPr/>
        </p:nvSpPr>
        <p:spPr>
          <a:xfrm>
            <a:off x="3321424" y="3238218"/>
            <a:ext cx="1649330" cy="902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Sunny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0FCD806-2FF5-459C-B8D4-429E305D1F27}"/>
              </a:ext>
            </a:extLst>
          </p:cNvPr>
          <p:cNvCxnSpPr>
            <a:cxnSpLocks/>
          </p:cNvCxnSpPr>
          <p:nvPr/>
        </p:nvCxnSpPr>
        <p:spPr>
          <a:xfrm>
            <a:off x="4601375" y="3959145"/>
            <a:ext cx="1036258" cy="6343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C6EA52-0B06-4DB9-B5CA-52EB628B8C51}"/>
              </a:ext>
            </a:extLst>
          </p:cNvPr>
          <p:cNvCxnSpPr>
            <a:cxnSpLocks/>
          </p:cNvCxnSpPr>
          <p:nvPr/>
        </p:nvCxnSpPr>
        <p:spPr>
          <a:xfrm flipV="1">
            <a:off x="4701127" y="2781966"/>
            <a:ext cx="1141493" cy="60828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E85D020-2B93-4D6F-8A45-8EFEA50A336B}"/>
              </a:ext>
            </a:extLst>
          </p:cNvPr>
          <p:cNvSpPr/>
          <p:nvPr/>
        </p:nvSpPr>
        <p:spPr>
          <a:xfrm>
            <a:off x="7670705" y="1645118"/>
            <a:ext cx="1416122" cy="62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Swim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63DB9B97-EAE6-4616-9F51-32BD30B6D4C0}"/>
              </a:ext>
            </a:extLst>
          </p:cNvPr>
          <p:cNvSpPr/>
          <p:nvPr/>
        </p:nvSpPr>
        <p:spPr>
          <a:xfrm>
            <a:off x="5207182" y="2060535"/>
            <a:ext cx="1853635" cy="902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Sunday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77DE47B8-2C69-48FF-B44D-E6B6A6071557}"/>
              </a:ext>
            </a:extLst>
          </p:cNvPr>
          <p:cNvSpPr/>
          <p:nvPr/>
        </p:nvSpPr>
        <p:spPr>
          <a:xfrm>
            <a:off x="5411487" y="4376013"/>
            <a:ext cx="1970176" cy="902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Monday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423870-7F05-480E-B792-257E291C51CC}"/>
              </a:ext>
            </a:extLst>
          </p:cNvPr>
          <p:cNvSpPr/>
          <p:nvPr/>
        </p:nvSpPr>
        <p:spPr>
          <a:xfrm>
            <a:off x="7670705" y="2856194"/>
            <a:ext cx="1416122" cy="62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 </a:t>
            </a:r>
            <a:r>
              <a:rPr lang="fr-FR" dirty="0" err="1">
                <a:solidFill>
                  <a:schemeClr val="tx1"/>
                </a:solidFill>
              </a:rPr>
              <a:t>swim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5656AB-9FD1-4DE9-9AAD-176C8F4EA055}"/>
              </a:ext>
            </a:extLst>
          </p:cNvPr>
          <p:cNvCxnSpPr>
            <a:cxnSpLocks/>
          </p:cNvCxnSpPr>
          <p:nvPr/>
        </p:nvCxnSpPr>
        <p:spPr>
          <a:xfrm>
            <a:off x="6845034" y="5215425"/>
            <a:ext cx="657712" cy="3533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23B353-BA82-47DC-912A-7E04CF919B13}"/>
              </a:ext>
            </a:extLst>
          </p:cNvPr>
          <p:cNvCxnSpPr>
            <a:cxnSpLocks/>
          </p:cNvCxnSpPr>
          <p:nvPr/>
        </p:nvCxnSpPr>
        <p:spPr>
          <a:xfrm flipV="1">
            <a:off x="6845034" y="4345226"/>
            <a:ext cx="657712" cy="19725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2BEB73-9B41-4430-89FF-470AA1E63CDA}"/>
              </a:ext>
            </a:extLst>
          </p:cNvPr>
          <p:cNvCxnSpPr>
            <a:cxnSpLocks/>
          </p:cNvCxnSpPr>
          <p:nvPr/>
        </p:nvCxnSpPr>
        <p:spPr>
          <a:xfrm>
            <a:off x="6731961" y="2856194"/>
            <a:ext cx="770785" cy="3820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6F7B38-27D8-4F5B-878C-AFCD6D2FE0B8}"/>
              </a:ext>
            </a:extLst>
          </p:cNvPr>
          <p:cNvCxnSpPr>
            <a:cxnSpLocks/>
          </p:cNvCxnSpPr>
          <p:nvPr/>
        </p:nvCxnSpPr>
        <p:spPr>
          <a:xfrm flipV="1">
            <a:off x="6845034" y="1956698"/>
            <a:ext cx="657712" cy="32725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11A40CD-66C6-460D-AEED-7725EEAE3520}"/>
              </a:ext>
            </a:extLst>
          </p:cNvPr>
          <p:cNvSpPr txBox="1"/>
          <p:nvPr/>
        </p:nvSpPr>
        <p:spPr>
          <a:xfrm>
            <a:off x="4601375" y="4254307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98D904-FD35-4BF4-A677-9C0A79419558}"/>
              </a:ext>
            </a:extLst>
          </p:cNvPr>
          <p:cNvSpPr txBox="1"/>
          <p:nvPr/>
        </p:nvSpPr>
        <p:spPr>
          <a:xfrm>
            <a:off x="6664623" y="187361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7D836E-CE2C-4374-A5BE-87C456197559}"/>
              </a:ext>
            </a:extLst>
          </p:cNvPr>
          <p:cNvSpPr txBox="1"/>
          <p:nvPr/>
        </p:nvSpPr>
        <p:spPr>
          <a:xfrm>
            <a:off x="6620766" y="3017402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A1C868-03AC-4EFA-A8DA-BBFC603639E6}"/>
              </a:ext>
            </a:extLst>
          </p:cNvPr>
          <p:cNvSpPr txBox="1"/>
          <p:nvPr/>
        </p:nvSpPr>
        <p:spPr>
          <a:xfrm>
            <a:off x="4741235" y="2886266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375BCF-E624-4D2B-9584-4A6D30CEDC7C}"/>
              </a:ext>
            </a:extLst>
          </p:cNvPr>
          <p:cNvSpPr txBox="1"/>
          <p:nvPr/>
        </p:nvSpPr>
        <p:spPr>
          <a:xfrm>
            <a:off x="6678015" y="5364579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E8935B-8FB8-4870-A6DD-81978EEAD5C7}"/>
              </a:ext>
            </a:extLst>
          </p:cNvPr>
          <p:cNvSpPr txBox="1"/>
          <p:nvPr/>
        </p:nvSpPr>
        <p:spPr>
          <a:xfrm>
            <a:off x="6984655" y="4480938"/>
            <a:ext cx="51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89E06131-8BD2-4263-8052-1F8529713A43}"/>
              </a:ext>
            </a:extLst>
          </p:cNvPr>
          <p:cNvSpPr/>
          <p:nvPr/>
        </p:nvSpPr>
        <p:spPr>
          <a:xfrm>
            <a:off x="7144161" y="3680681"/>
            <a:ext cx="2613773" cy="902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Homework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1F0B6F-4890-41BE-AFA2-37A2B3F86B25}"/>
              </a:ext>
            </a:extLst>
          </p:cNvPr>
          <p:cNvCxnSpPr>
            <a:cxnSpLocks/>
          </p:cNvCxnSpPr>
          <p:nvPr/>
        </p:nvCxnSpPr>
        <p:spPr>
          <a:xfrm>
            <a:off x="9328895" y="4441973"/>
            <a:ext cx="657712" cy="3533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1B61D2-F781-4320-9FEC-779379AD268B}"/>
              </a:ext>
            </a:extLst>
          </p:cNvPr>
          <p:cNvCxnSpPr>
            <a:cxnSpLocks/>
          </p:cNvCxnSpPr>
          <p:nvPr/>
        </p:nvCxnSpPr>
        <p:spPr>
          <a:xfrm flipV="1">
            <a:off x="9328895" y="3571774"/>
            <a:ext cx="657712" cy="19725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4742EEC-40B4-4284-8956-2654935DDE32}"/>
              </a:ext>
            </a:extLst>
          </p:cNvPr>
          <p:cNvSpPr txBox="1"/>
          <p:nvPr/>
        </p:nvSpPr>
        <p:spPr>
          <a:xfrm>
            <a:off x="9161876" y="4591127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9BA9B0-202F-42F7-8F50-001D84AD0A8D}"/>
              </a:ext>
            </a:extLst>
          </p:cNvPr>
          <p:cNvSpPr txBox="1"/>
          <p:nvPr/>
        </p:nvSpPr>
        <p:spPr>
          <a:xfrm>
            <a:off x="9468516" y="3707486"/>
            <a:ext cx="51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0F9DA7-337D-40C5-9AC8-250325365BA1}"/>
              </a:ext>
            </a:extLst>
          </p:cNvPr>
          <p:cNvSpPr/>
          <p:nvPr/>
        </p:nvSpPr>
        <p:spPr>
          <a:xfrm>
            <a:off x="10077919" y="4542476"/>
            <a:ext cx="1416122" cy="62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Swim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893818-07A8-4A5C-960A-600EA5E0952C}"/>
              </a:ext>
            </a:extLst>
          </p:cNvPr>
          <p:cNvSpPr/>
          <p:nvPr/>
        </p:nvSpPr>
        <p:spPr>
          <a:xfrm>
            <a:off x="7548682" y="5253198"/>
            <a:ext cx="1416122" cy="62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 </a:t>
            </a:r>
            <a:r>
              <a:rPr lang="fr-FR" dirty="0" err="1">
                <a:solidFill>
                  <a:schemeClr val="tx1"/>
                </a:solidFill>
              </a:rPr>
              <a:t>swim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E85B47-D27D-4B71-A128-7D80FA29D290}"/>
              </a:ext>
            </a:extLst>
          </p:cNvPr>
          <p:cNvSpPr/>
          <p:nvPr/>
        </p:nvSpPr>
        <p:spPr>
          <a:xfrm>
            <a:off x="10057061" y="3260194"/>
            <a:ext cx="1416122" cy="62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 </a:t>
            </a:r>
            <a:r>
              <a:rPr lang="fr-FR" dirty="0" err="1">
                <a:solidFill>
                  <a:schemeClr val="tx1"/>
                </a:solidFill>
              </a:rPr>
              <a:t>swim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50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409FB8-D681-44C7-BD76-1798BF440A06}"/>
              </a:ext>
            </a:extLst>
          </p:cNvPr>
          <p:cNvSpPr/>
          <p:nvPr/>
        </p:nvSpPr>
        <p:spPr>
          <a:xfrm>
            <a:off x="372035" y="334614"/>
            <a:ext cx="6096000" cy="70237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Go to swim =  (  Sunny AND  Sunday)  OR ( !(Sunny)  and   Monday and no homework)</a:t>
            </a:r>
            <a:endParaRPr lang="fr-FR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EB9E3635-9702-44E0-B629-A9849C728DA7}"/>
              </a:ext>
            </a:extLst>
          </p:cNvPr>
          <p:cNvSpPr/>
          <p:nvPr/>
        </p:nvSpPr>
        <p:spPr>
          <a:xfrm>
            <a:off x="3321424" y="3238218"/>
            <a:ext cx="1649330" cy="902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0FCD806-2FF5-459C-B8D4-429E305D1F27}"/>
              </a:ext>
            </a:extLst>
          </p:cNvPr>
          <p:cNvCxnSpPr>
            <a:cxnSpLocks/>
          </p:cNvCxnSpPr>
          <p:nvPr/>
        </p:nvCxnSpPr>
        <p:spPr>
          <a:xfrm>
            <a:off x="4601375" y="3959145"/>
            <a:ext cx="1036258" cy="6343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C6EA52-0B06-4DB9-B5CA-52EB628B8C51}"/>
              </a:ext>
            </a:extLst>
          </p:cNvPr>
          <p:cNvCxnSpPr>
            <a:cxnSpLocks/>
          </p:cNvCxnSpPr>
          <p:nvPr/>
        </p:nvCxnSpPr>
        <p:spPr>
          <a:xfrm flipV="1">
            <a:off x="4636435" y="2810058"/>
            <a:ext cx="1141493" cy="60828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E85D020-2B93-4D6F-8A45-8EFEA50A336B}"/>
              </a:ext>
            </a:extLst>
          </p:cNvPr>
          <p:cNvSpPr/>
          <p:nvPr/>
        </p:nvSpPr>
        <p:spPr>
          <a:xfrm>
            <a:off x="7670705" y="1645118"/>
            <a:ext cx="1416122" cy="62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63DB9B97-EAE6-4616-9F51-32BD30B6D4C0}"/>
              </a:ext>
            </a:extLst>
          </p:cNvPr>
          <p:cNvSpPr/>
          <p:nvPr/>
        </p:nvSpPr>
        <p:spPr>
          <a:xfrm>
            <a:off x="5207182" y="2060535"/>
            <a:ext cx="1853635" cy="902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77DE47B8-2C69-48FF-B44D-E6B6A6071557}"/>
              </a:ext>
            </a:extLst>
          </p:cNvPr>
          <p:cNvSpPr/>
          <p:nvPr/>
        </p:nvSpPr>
        <p:spPr>
          <a:xfrm>
            <a:off x="5411487" y="4376013"/>
            <a:ext cx="1970176" cy="902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423870-7F05-480E-B792-257E291C51CC}"/>
              </a:ext>
            </a:extLst>
          </p:cNvPr>
          <p:cNvSpPr/>
          <p:nvPr/>
        </p:nvSpPr>
        <p:spPr>
          <a:xfrm>
            <a:off x="7670705" y="2856194"/>
            <a:ext cx="1416122" cy="62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5656AB-9FD1-4DE9-9AAD-176C8F4EA055}"/>
              </a:ext>
            </a:extLst>
          </p:cNvPr>
          <p:cNvCxnSpPr>
            <a:cxnSpLocks/>
          </p:cNvCxnSpPr>
          <p:nvPr/>
        </p:nvCxnSpPr>
        <p:spPr>
          <a:xfrm>
            <a:off x="6845034" y="5215425"/>
            <a:ext cx="657712" cy="3533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23B353-BA82-47DC-912A-7E04CF919B13}"/>
              </a:ext>
            </a:extLst>
          </p:cNvPr>
          <p:cNvCxnSpPr>
            <a:cxnSpLocks/>
          </p:cNvCxnSpPr>
          <p:nvPr/>
        </p:nvCxnSpPr>
        <p:spPr>
          <a:xfrm flipV="1">
            <a:off x="6845034" y="4345226"/>
            <a:ext cx="657712" cy="19725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2BEB73-9B41-4430-89FF-470AA1E63CDA}"/>
              </a:ext>
            </a:extLst>
          </p:cNvPr>
          <p:cNvCxnSpPr>
            <a:cxnSpLocks/>
          </p:cNvCxnSpPr>
          <p:nvPr/>
        </p:nvCxnSpPr>
        <p:spPr>
          <a:xfrm>
            <a:off x="6731961" y="2856194"/>
            <a:ext cx="770785" cy="3820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6F7B38-27D8-4F5B-878C-AFCD6D2FE0B8}"/>
              </a:ext>
            </a:extLst>
          </p:cNvPr>
          <p:cNvCxnSpPr>
            <a:cxnSpLocks/>
          </p:cNvCxnSpPr>
          <p:nvPr/>
        </p:nvCxnSpPr>
        <p:spPr>
          <a:xfrm flipV="1">
            <a:off x="6845034" y="1956698"/>
            <a:ext cx="657712" cy="32725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11A40CD-66C6-460D-AEED-7725EEAE3520}"/>
              </a:ext>
            </a:extLst>
          </p:cNvPr>
          <p:cNvSpPr txBox="1"/>
          <p:nvPr/>
        </p:nvSpPr>
        <p:spPr>
          <a:xfrm>
            <a:off x="4601375" y="4254307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98D904-FD35-4BF4-A677-9C0A79419558}"/>
              </a:ext>
            </a:extLst>
          </p:cNvPr>
          <p:cNvSpPr txBox="1"/>
          <p:nvPr/>
        </p:nvSpPr>
        <p:spPr>
          <a:xfrm>
            <a:off x="6664623" y="187361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7D836E-CE2C-4374-A5BE-87C456197559}"/>
              </a:ext>
            </a:extLst>
          </p:cNvPr>
          <p:cNvSpPr txBox="1"/>
          <p:nvPr/>
        </p:nvSpPr>
        <p:spPr>
          <a:xfrm>
            <a:off x="6620766" y="3017402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A1C868-03AC-4EFA-A8DA-BBFC603639E6}"/>
              </a:ext>
            </a:extLst>
          </p:cNvPr>
          <p:cNvSpPr txBox="1"/>
          <p:nvPr/>
        </p:nvSpPr>
        <p:spPr>
          <a:xfrm>
            <a:off x="4708616" y="287278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375BCF-E624-4D2B-9584-4A6D30CEDC7C}"/>
              </a:ext>
            </a:extLst>
          </p:cNvPr>
          <p:cNvSpPr txBox="1"/>
          <p:nvPr/>
        </p:nvSpPr>
        <p:spPr>
          <a:xfrm>
            <a:off x="6678015" y="5364579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E8935B-8FB8-4870-A6DD-81978EEAD5C7}"/>
              </a:ext>
            </a:extLst>
          </p:cNvPr>
          <p:cNvSpPr txBox="1"/>
          <p:nvPr/>
        </p:nvSpPr>
        <p:spPr>
          <a:xfrm>
            <a:off x="6984655" y="4480938"/>
            <a:ext cx="51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89E06131-8BD2-4263-8052-1F8529713A43}"/>
              </a:ext>
            </a:extLst>
          </p:cNvPr>
          <p:cNvSpPr/>
          <p:nvPr/>
        </p:nvSpPr>
        <p:spPr>
          <a:xfrm>
            <a:off x="7144161" y="3680681"/>
            <a:ext cx="2613773" cy="902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1F0B6F-4890-41BE-AFA2-37A2B3F86B25}"/>
              </a:ext>
            </a:extLst>
          </p:cNvPr>
          <p:cNvCxnSpPr>
            <a:cxnSpLocks/>
          </p:cNvCxnSpPr>
          <p:nvPr/>
        </p:nvCxnSpPr>
        <p:spPr>
          <a:xfrm>
            <a:off x="9328895" y="4441973"/>
            <a:ext cx="657712" cy="3533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1B61D2-F781-4320-9FEC-779379AD268B}"/>
              </a:ext>
            </a:extLst>
          </p:cNvPr>
          <p:cNvCxnSpPr>
            <a:cxnSpLocks/>
          </p:cNvCxnSpPr>
          <p:nvPr/>
        </p:nvCxnSpPr>
        <p:spPr>
          <a:xfrm flipV="1">
            <a:off x="9328895" y="3571774"/>
            <a:ext cx="657712" cy="19725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4742EEC-40B4-4284-8956-2654935DDE32}"/>
              </a:ext>
            </a:extLst>
          </p:cNvPr>
          <p:cNvSpPr txBox="1"/>
          <p:nvPr/>
        </p:nvSpPr>
        <p:spPr>
          <a:xfrm>
            <a:off x="9161876" y="4591127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9BA9B0-202F-42F7-8F50-001D84AD0A8D}"/>
              </a:ext>
            </a:extLst>
          </p:cNvPr>
          <p:cNvSpPr txBox="1"/>
          <p:nvPr/>
        </p:nvSpPr>
        <p:spPr>
          <a:xfrm>
            <a:off x="9468516" y="3707486"/>
            <a:ext cx="51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0F9DA7-337D-40C5-9AC8-250325365BA1}"/>
              </a:ext>
            </a:extLst>
          </p:cNvPr>
          <p:cNvSpPr/>
          <p:nvPr/>
        </p:nvSpPr>
        <p:spPr>
          <a:xfrm>
            <a:off x="10077919" y="4542476"/>
            <a:ext cx="1416122" cy="62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893818-07A8-4A5C-960A-600EA5E0952C}"/>
              </a:ext>
            </a:extLst>
          </p:cNvPr>
          <p:cNvSpPr/>
          <p:nvPr/>
        </p:nvSpPr>
        <p:spPr>
          <a:xfrm>
            <a:off x="7548682" y="5253198"/>
            <a:ext cx="1416122" cy="62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E85B47-D27D-4B71-A128-7D80FA29D290}"/>
              </a:ext>
            </a:extLst>
          </p:cNvPr>
          <p:cNvSpPr/>
          <p:nvPr/>
        </p:nvSpPr>
        <p:spPr>
          <a:xfrm>
            <a:off x="10057061" y="3260194"/>
            <a:ext cx="1416122" cy="62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353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193A29-E11D-4647-91CB-34D6CAAFA3C9}"/>
              </a:ext>
            </a:extLst>
          </p:cNvPr>
          <p:cNvCxnSpPr/>
          <p:nvPr/>
        </p:nvCxnSpPr>
        <p:spPr>
          <a:xfrm>
            <a:off x="697005" y="5593976"/>
            <a:ext cx="107979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8A1E17-11F1-4B9C-96E0-3439EC0DAB6D}"/>
              </a:ext>
            </a:extLst>
          </p:cNvPr>
          <p:cNvCxnSpPr>
            <a:cxnSpLocks/>
          </p:cNvCxnSpPr>
          <p:nvPr/>
        </p:nvCxnSpPr>
        <p:spPr>
          <a:xfrm>
            <a:off x="1089212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9908C1-A129-4E32-9818-A7759339DA38}"/>
              </a:ext>
            </a:extLst>
          </p:cNvPr>
          <p:cNvCxnSpPr>
            <a:cxnSpLocks/>
          </p:cNvCxnSpPr>
          <p:nvPr/>
        </p:nvCxnSpPr>
        <p:spPr>
          <a:xfrm>
            <a:off x="1674555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DC30CD-3D21-4C2F-89D4-219B9D7D1493}"/>
              </a:ext>
            </a:extLst>
          </p:cNvPr>
          <p:cNvCxnSpPr>
            <a:cxnSpLocks/>
          </p:cNvCxnSpPr>
          <p:nvPr/>
        </p:nvCxnSpPr>
        <p:spPr>
          <a:xfrm>
            <a:off x="2259898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50489D-FFDF-4AD2-9BA0-74F3AF0AB941}"/>
              </a:ext>
            </a:extLst>
          </p:cNvPr>
          <p:cNvCxnSpPr>
            <a:cxnSpLocks/>
          </p:cNvCxnSpPr>
          <p:nvPr/>
        </p:nvCxnSpPr>
        <p:spPr>
          <a:xfrm>
            <a:off x="2845241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9DF7F7-CDA2-4E47-914B-E15E857B30E2}"/>
              </a:ext>
            </a:extLst>
          </p:cNvPr>
          <p:cNvCxnSpPr>
            <a:cxnSpLocks/>
          </p:cNvCxnSpPr>
          <p:nvPr/>
        </p:nvCxnSpPr>
        <p:spPr>
          <a:xfrm>
            <a:off x="3430584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E4560E-54D4-4125-B5AA-42C6966F259E}"/>
              </a:ext>
            </a:extLst>
          </p:cNvPr>
          <p:cNvCxnSpPr>
            <a:cxnSpLocks/>
          </p:cNvCxnSpPr>
          <p:nvPr/>
        </p:nvCxnSpPr>
        <p:spPr>
          <a:xfrm>
            <a:off x="4601270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1A4228-87F4-4F15-BD67-5D7FAEAB3C9B}"/>
              </a:ext>
            </a:extLst>
          </p:cNvPr>
          <p:cNvCxnSpPr>
            <a:cxnSpLocks/>
          </p:cNvCxnSpPr>
          <p:nvPr/>
        </p:nvCxnSpPr>
        <p:spPr>
          <a:xfrm>
            <a:off x="6357299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05E07A-A7EB-4615-9436-E6F423CED25A}"/>
              </a:ext>
            </a:extLst>
          </p:cNvPr>
          <p:cNvCxnSpPr>
            <a:cxnSpLocks/>
          </p:cNvCxnSpPr>
          <p:nvPr/>
        </p:nvCxnSpPr>
        <p:spPr>
          <a:xfrm>
            <a:off x="8113328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707B4D-B319-4375-8E00-A8E7D3129EEB}"/>
              </a:ext>
            </a:extLst>
          </p:cNvPr>
          <p:cNvCxnSpPr>
            <a:cxnSpLocks/>
          </p:cNvCxnSpPr>
          <p:nvPr/>
        </p:nvCxnSpPr>
        <p:spPr>
          <a:xfrm>
            <a:off x="4015927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C59A75-4701-4986-ABC4-AAB7C9955D04}"/>
              </a:ext>
            </a:extLst>
          </p:cNvPr>
          <p:cNvCxnSpPr>
            <a:cxnSpLocks/>
          </p:cNvCxnSpPr>
          <p:nvPr/>
        </p:nvCxnSpPr>
        <p:spPr>
          <a:xfrm>
            <a:off x="5186613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7C0996-2649-4B01-A207-3638674718C8}"/>
              </a:ext>
            </a:extLst>
          </p:cNvPr>
          <p:cNvCxnSpPr>
            <a:cxnSpLocks/>
          </p:cNvCxnSpPr>
          <p:nvPr/>
        </p:nvCxnSpPr>
        <p:spPr>
          <a:xfrm>
            <a:off x="6942642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534D44-E7B5-48C1-9076-5457AF01FD58}"/>
              </a:ext>
            </a:extLst>
          </p:cNvPr>
          <p:cNvCxnSpPr>
            <a:cxnSpLocks/>
          </p:cNvCxnSpPr>
          <p:nvPr/>
        </p:nvCxnSpPr>
        <p:spPr>
          <a:xfrm>
            <a:off x="8698671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145C4F-CD74-4315-8128-A4CA1B1AC2AC}"/>
              </a:ext>
            </a:extLst>
          </p:cNvPr>
          <p:cNvCxnSpPr>
            <a:cxnSpLocks/>
          </p:cNvCxnSpPr>
          <p:nvPr/>
        </p:nvCxnSpPr>
        <p:spPr>
          <a:xfrm>
            <a:off x="9869357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FF00F0-2363-46A6-9117-56A21475A1B7}"/>
              </a:ext>
            </a:extLst>
          </p:cNvPr>
          <p:cNvCxnSpPr>
            <a:cxnSpLocks/>
          </p:cNvCxnSpPr>
          <p:nvPr/>
        </p:nvCxnSpPr>
        <p:spPr>
          <a:xfrm>
            <a:off x="5771956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1F2202-A6C4-4204-9CAC-E27BD4ED47F1}"/>
              </a:ext>
            </a:extLst>
          </p:cNvPr>
          <p:cNvCxnSpPr>
            <a:cxnSpLocks/>
          </p:cNvCxnSpPr>
          <p:nvPr/>
        </p:nvCxnSpPr>
        <p:spPr>
          <a:xfrm>
            <a:off x="7527985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B13DF3-EFFE-4EED-946C-A0EFF9C68774}"/>
              </a:ext>
            </a:extLst>
          </p:cNvPr>
          <p:cNvCxnSpPr>
            <a:cxnSpLocks/>
          </p:cNvCxnSpPr>
          <p:nvPr/>
        </p:nvCxnSpPr>
        <p:spPr>
          <a:xfrm>
            <a:off x="9284014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DD24C1-47FD-4478-BB0E-A1A87CBB7941}"/>
              </a:ext>
            </a:extLst>
          </p:cNvPr>
          <p:cNvCxnSpPr>
            <a:cxnSpLocks/>
          </p:cNvCxnSpPr>
          <p:nvPr/>
        </p:nvCxnSpPr>
        <p:spPr>
          <a:xfrm>
            <a:off x="10454700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0966D24-189F-4DD9-9C65-2DEC1DB855B6}"/>
              </a:ext>
            </a:extLst>
          </p:cNvPr>
          <p:cNvCxnSpPr>
            <a:cxnSpLocks/>
          </p:cNvCxnSpPr>
          <p:nvPr/>
        </p:nvCxnSpPr>
        <p:spPr>
          <a:xfrm>
            <a:off x="11040036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3DC03C-E9DA-4179-AD08-720421BDC066}"/>
              </a:ext>
            </a:extLst>
          </p:cNvPr>
          <p:cNvSpPr txBox="1"/>
          <p:nvPr/>
        </p:nvSpPr>
        <p:spPr>
          <a:xfrm>
            <a:off x="2056480" y="57185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D1789D-3A3E-42E7-9C17-2C89CDB6E9A6}"/>
              </a:ext>
            </a:extLst>
          </p:cNvPr>
          <p:cNvSpPr txBox="1"/>
          <p:nvPr/>
        </p:nvSpPr>
        <p:spPr>
          <a:xfrm>
            <a:off x="2694398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209D8B-1DD2-4D21-B94D-A7FC4F358BD9}"/>
              </a:ext>
            </a:extLst>
          </p:cNvPr>
          <p:cNvSpPr txBox="1"/>
          <p:nvPr/>
        </p:nvSpPr>
        <p:spPr>
          <a:xfrm>
            <a:off x="6202580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163179-AB40-4F99-97F6-A676F8F670F3}"/>
              </a:ext>
            </a:extLst>
          </p:cNvPr>
          <p:cNvSpPr txBox="1"/>
          <p:nvPr/>
        </p:nvSpPr>
        <p:spPr>
          <a:xfrm>
            <a:off x="5035770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5FB0E4-EB95-444C-A97C-5EC892F2DED8}"/>
              </a:ext>
            </a:extLst>
          </p:cNvPr>
          <p:cNvSpPr txBox="1"/>
          <p:nvPr/>
        </p:nvSpPr>
        <p:spPr>
          <a:xfrm>
            <a:off x="5606285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0D424B-1AC9-4C9B-BFEB-D63DD360C475}"/>
              </a:ext>
            </a:extLst>
          </p:cNvPr>
          <p:cNvSpPr txBox="1"/>
          <p:nvPr/>
        </p:nvSpPr>
        <p:spPr>
          <a:xfrm>
            <a:off x="4455880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1F453E-1E6C-4311-A649-48D5EA96F10A}"/>
              </a:ext>
            </a:extLst>
          </p:cNvPr>
          <p:cNvSpPr txBox="1"/>
          <p:nvPr/>
        </p:nvSpPr>
        <p:spPr>
          <a:xfrm>
            <a:off x="3861194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779932-8411-4B51-9501-F66F30996BEE}"/>
              </a:ext>
            </a:extLst>
          </p:cNvPr>
          <p:cNvSpPr txBox="1"/>
          <p:nvPr/>
        </p:nvSpPr>
        <p:spPr>
          <a:xfrm>
            <a:off x="3279741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EB1CD1-DAC5-4A21-8FF9-760C4DF4480F}"/>
              </a:ext>
            </a:extLst>
          </p:cNvPr>
          <p:cNvSpPr txBox="1"/>
          <p:nvPr/>
        </p:nvSpPr>
        <p:spPr>
          <a:xfrm>
            <a:off x="6791799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5177C2-4609-48A0-9AE7-2E2D33AE73F1}"/>
              </a:ext>
            </a:extLst>
          </p:cNvPr>
          <p:cNvSpPr txBox="1"/>
          <p:nvPr/>
        </p:nvSpPr>
        <p:spPr>
          <a:xfrm>
            <a:off x="7377142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E06218-3276-468B-BC9F-9666B86DA607}"/>
              </a:ext>
            </a:extLst>
          </p:cNvPr>
          <p:cNvSpPr txBox="1"/>
          <p:nvPr/>
        </p:nvSpPr>
        <p:spPr>
          <a:xfrm>
            <a:off x="7966361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06CA8-BECF-41B2-B009-D42B18B62405}"/>
              </a:ext>
            </a:extLst>
          </p:cNvPr>
          <p:cNvSpPr txBox="1"/>
          <p:nvPr/>
        </p:nvSpPr>
        <p:spPr>
          <a:xfrm>
            <a:off x="8489319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351F37-5630-409F-951C-AE671A2C5892}"/>
              </a:ext>
            </a:extLst>
          </p:cNvPr>
          <p:cNvSpPr txBox="1"/>
          <p:nvPr/>
        </p:nvSpPr>
        <p:spPr>
          <a:xfrm>
            <a:off x="9074676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0F34B7-E4A1-4130-AB56-F3A8C442835F}"/>
              </a:ext>
            </a:extLst>
          </p:cNvPr>
          <p:cNvSpPr txBox="1"/>
          <p:nvPr/>
        </p:nvSpPr>
        <p:spPr>
          <a:xfrm>
            <a:off x="9660012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28EB32-0177-4F2F-A4A9-B6A899535D58}"/>
              </a:ext>
            </a:extLst>
          </p:cNvPr>
          <p:cNvSpPr txBox="1"/>
          <p:nvPr/>
        </p:nvSpPr>
        <p:spPr>
          <a:xfrm>
            <a:off x="10245348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600469-E7F6-4BCC-800F-4EB46BAE6E7A}"/>
              </a:ext>
            </a:extLst>
          </p:cNvPr>
          <p:cNvSpPr txBox="1"/>
          <p:nvPr/>
        </p:nvSpPr>
        <p:spPr>
          <a:xfrm>
            <a:off x="1441953" y="57185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A573A5-EE57-4F60-BED8-7323DBD3C1FE}"/>
              </a:ext>
            </a:extLst>
          </p:cNvPr>
          <p:cNvSpPr txBox="1"/>
          <p:nvPr/>
        </p:nvSpPr>
        <p:spPr>
          <a:xfrm>
            <a:off x="903103" y="57185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B9BAD7-DC3D-438F-8CDB-F68FDCFE9B23}"/>
              </a:ext>
            </a:extLst>
          </p:cNvPr>
          <p:cNvSpPr txBox="1"/>
          <p:nvPr/>
        </p:nvSpPr>
        <p:spPr>
          <a:xfrm>
            <a:off x="10830684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B095A1-D5A4-4C4B-8BF8-096909954EA7}"/>
              </a:ext>
            </a:extLst>
          </p:cNvPr>
          <p:cNvSpPr/>
          <p:nvPr/>
        </p:nvSpPr>
        <p:spPr>
          <a:xfrm>
            <a:off x="903103" y="4965700"/>
            <a:ext cx="10346265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9D704AB1-FE3A-4997-829F-67B9A890CD74}"/>
              </a:ext>
            </a:extLst>
          </p:cNvPr>
          <p:cNvSpPr/>
          <p:nvPr/>
        </p:nvSpPr>
        <p:spPr>
          <a:xfrm>
            <a:off x="2398541" y="2222620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&gt;0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1ACD142-64FC-4675-8773-302A14E7E413}"/>
              </a:ext>
            </a:extLst>
          </p:cNvPr>
          <p:cNvCxnSpPr>
            <a:cxnSpLocks/>
          </p:cNvCxnSpPr>
          <p:nvPr/>
        </p:nvCxnSpPr>
        <p:spPr>
          <a:xfrm rot="2700000">
            <a:off x="3324135" y="3144934"/>
            <a:ext cx="70001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418E601-6D5B-4192-8D9A-40FC872CB7FE}"/>
              </a:ext>
            </a:extLst>
          </p:cNvPr>
          <p:cNvCxnSpPr>
            <a:cxnSpLocks/>
          </p:cNvCxnSpPr>
          <p:nvPr/>
        </p:nvCxnSpPr>
        <p:spPr>
          <a:xfrm flipV="1">
            <a:off x="3515250" y="2002709"/>
            <a:ext cx="406384" cy="39359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08B05D0-A912-4B90-8975-10B2626FD9FD}"/>
              </a:ext>
            </a:extLst>
          </p:cNvPr>
          <p:cNvCxnSpPr>
            <a:cxnSpLocks/>
          </p:cNvCxnSpPr>
          <p:nvPr/>
        </p:nvCxnSpPr>
        <p:spPr>
          <a:xfrm flipV="1">
            <a:off x="4993403" y="1135524"/>
            <a:ext cx="445806" cy="31612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D518E35-A120-43EC-9682-CB2544AB78AD}"/>
              </a:ext>
            </a:extLst>
          </p:cNvPr>
          <p:cNvCxnSpPr>
            <a:cxnSpLocks/>
          </p:cNvCxnSpPr>
          <p:nvPr/>
        </p:nvCxnSpPr>
        <p:spPr>
          <a:xfrm>
            <a:off x="4960610" y="2008045"/>
            <a:ext cx="478599" cy="3731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4CE6A22-9F48-4D05-8650-0F16294C8416}"/>
              </a:ext>
            </a:extLst>
          </p:cNvPr>
          <p:cNvSpPr/>
          <p:nvPr/>
        </p:nvSpPr>
        <p:spPr>
          <a:xfrm>
            <a:off x="5439209" y="2275528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CC62B9F-8E53-4DAB-B339-D48AEF28B598}"/>
              </a:ext>
            </a:extLst>
          </p:cNvPr>
          <p:cNvSpPr/>
          <p:nvPr/>
        </p:nvSpPr>
        <p:spPr>
          <a:xfrm>
            <a:off x="5547971" y="834638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DFB39-DE14-4370-93AD-7DBF79BC0340}"/>
              </a:ext>
            </a:extLst>
          </p:cNvPr>
          <p:cNvSpPr/>
          <p:nvPr/>
        </p:nvSpPr>
        <p:spPr>
          <a:xfrm>
            <a:off x="3970669" y="3233289"/>
            <a:ext cx="904778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GREEN</a:t>
            </a:r>
          </a:p>
        </p:txBody>
      </p:sp>
      <p:sp>
        <p:nvSpPr>
          <p:cNvPr id="95" name="Flowchart: Decision 94">
            <a:extLst>
              <a:ext uri="{FF2B5EF4-FFF2-40B4-BE49-F238E27FC236}">
                <a16:creationId xmlns:a16="http://schemas.microsoft.com/office/drawing/2014/main" id="{582CF009-EFBC-46D0-BC75-25F1DD32BDE3}"/>
              </a:ext>
            </a:extLst>
          </p:cNvPr>
          <p:cNvSpPr/>
          <p:nvPr/>
        </p:nvSpPr>
        <p:spPr>
          <a:xfrm>
            <a:off x="3572096" y="1359796"/>
            <a:ext cx="1810267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&gt; 11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B44B004-AA49-431D-8B02-8D8022704B75}"/>
              </a:ext>
            </a:extLst>
          </p:cNvPr>
          <p:cNvSpPr txBox="1"/>
          <p:nvPr/>
        </p:nvSpPr>
        <p:spPr>
          <a:xfrm>
            <a:off x="102891" y="16795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highlight>
                  <a:srgbClr val="00FFFF"/>
                </a:highlight>
              </a:rPr>
              <a:t>EXAMPLE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F800636-1514-430A-9C8E-D20DE4EDB368}"/>
              </a:ext>
            </a:extLst>
          </p:cNvPr>
          <p:cNvSpPr/>
          <p:nvPr/>
        </p:nvSpPr>
        <p:spPr>
          <a:xfrm>
            <a:off x="903103" y="4965700"/>
            <a:ext cx="1942137" cy="3428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B996936-8851-46C9-A90F-7FCEB1DBF262}"/>
              </a:ext>
            </a:extLst>
          </p:cNvPr>
          <p:cNvSpPr/>
          <p:nvPr/>
        </p:nvSpPr>
        <p:spPr>
          <a:xfrm>
            <a:off x="9285323" y="4974062"/>
            <a:ext cx="2003573" cy="3428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ACA7723-59A1-413A-B45D-E81A95367419}"/>
              </a:ext>
            </a:extLst>
          </p:cNvPr>
          <p:cNvSpPr/>
          <p:nvPr/>
        </p:nvSpPr>
        <p:spPr>
          <a:xfrm>
            <a:off x="2845240" y="4969578"/>
            <a:ext cx="6438770" cy="3428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A78FF0-853D-4AE2-82BB-D5E50FFF2633}"/>
              </a:ext>
            </a:extLst>
          </p:cNvPr>
          <p:cNvSpPr txBox="1"/>
          <p:nvPr/>
        </p:nvSpPr>
        <p:spPr>
          <a:xfrm>
            <a:off x="3172921" y="2000353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8D3E54-B1B1-4ED6-93C6-9ADA43E87C6C}"/>
              </a:ext>
            </a:extLst>
          </p:cNvPr>
          <p:cNvSpPr txBox="1"/>
          <p:nvPr/>
        </p:nvSpPr>
        <p:spPr>
          <a:xfrm>
            <a:off x="3068334" y="3081135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4A70F7-B087-4AE5-98ED-3EBF35089952}"/>
              </a:ext>
            </a:extLst>
          </p:cNvPr>
          <p:cNvSpPr txBox="1"/>
          <p:nvPr/>
        </p:nvSpPr>
        <p:spPr>
          <a:xfrm>
            <a:off x="4704173" y="1136031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09436D-6085-44DF-9958-E78920FEC867}"/>
              </a:ext>
            </a:extLst>
          </p:cNvPr>
          <p:cNvSpPr txBox="1"/>
          <p:nvPr/>
        </p:nvSpPr>
        <p:spPr>
          <a:xfrm>
            <a:off x="4615332" y="2103127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F0C7DD9-DBF4-478E-8DE5-594A7D365A39}"/>
              </a:ext>
            </a:extLst>
          </p:cNvPr>
          <p:cNvSpPr/>
          <p:nvPr/>
        </p:nvSpPr>
        <p:spPr>
          <a:xfrm>
            <a:off x="5214470" y="4974062"/>
            <a:ext cx="720000" cy="324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5649323-B5D5-4D4C-8399-DBDD0D9F2EA0}"/>
              </a:ext>
            </a:extLst>
          </p:cNvPr>
          <p:cNvSpPr/>
          <p:nvPr/>
        </p:nvSpPr>
        <p:spPr>
          <a:xfrm>
            <a:off x="9944052" y="4954678"/>
            <a:ext cx="720000" cy="342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6B9F787-017D-49B8-A934-9304E936A95E}"/>
              </a:ext>
            </a:extLst>
          </p:cNvPr>
          <p:cNvSpPr/>
          <p:nvPr/>
        </p:nvSpPr>
        <p:spPr>
          <a:xfrm>
            <a:off x="1487417" y="4955678"/>
            <a:ext cx="904778" cy="370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GREEN</a:t>
            </a:r>
          </a:p>
        </p:txBody>
      </p:sp>
    </p:spTree>
    <p:extLst>
      <p:ext uri="{BB962C8B-B14F-4D97-AF65-F5344CB8AC3E}">
        <p14:creationId xmlns:p14="http://schemas.microsoft.com/office/powerpoint/2010/main" val="170825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142" y="1331409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</a:t>
            </a:r>
            <a:r>
              <a:rPr lang="en-US" sz="2800" dirty="0"/>
              <a:t>nputs = </a:t>
            </a:r>
          </a:p>
        </p:txBody>
      </p:sp>
      <p:sp>
        <p:nvSpPr>
          <p:cNvPr id="6" name="Diamond 5"/>
          <p:cNvSpPr/>
          <p:nvPr/>
        </p:nvSpPr>
        <p:spPr>
          <a:xfrm>
            <a:off x="5572075" y="2147331"/>
            <a:ext cx="1429279" cy="128142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303194" y="1558344"/>
            <a:ext cx="11229" cy="369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356090" y="3052294"/>
            <a:ext cx="472304" cy="5093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850039" y="2973094"/>
            <a:ext cx="473914" cy="50933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08494" y="2906618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26096" y="2949990"/>
            <a:ext cx="60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70963" y="6251627"/>
            <a:ext cx="2240120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40663" y="6383649"/>
            <a:ext cx="167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Don’t go to riverside</a:t>
            </a:r>
          </a:p>
        </p:txBody>
      </p:sp>
      <p:sp>
        <p:nvSpPr>
          <p:cNvPr id="18" name="Diamond 17"/>
          <p:cNvSpPr/>
          <p:nvPr/>
        </p:nvSpPr>
        <p:spPr>
          <a:xfrm>
            <a:off x="6523624" y="3482426"/>
            <a:ext cx="1429279" cy="128142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307639" y="4387389"/>
            <a:ext cx="472304" cy="5093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801588" y="4308189"/>
            <a:ext cx="473914" cy="50933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160043" y="4241713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77645" y="4285085"/>
            <a:ext cx="60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FALSE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5" name="Diamond 24"/>
          <p:cNvSpPr/>
          <p:nvPr/>
        </p:nvSpPr>
        <p:spPr>
          <a:xfrm>
            <a:off x="5592999" y="4881666"/>
            <a:ext cx="1429279" cy="128142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377014" y="5786629"/>
            <a:ext cx="472304" cy="5093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870963" y="5707429"/>
            <a:ext cx="473914" cy="50933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229418" y="5640953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47020" y="5684325"/>
            <a:ext cx="60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FALSE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09172" y="3619318"/>
            <a:ext cx="2240120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07912" y="3737135"/>
            <a:ext cx="167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Don’t go to riverside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092344" y="4842794"/>
            <a:ext cx="2240120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491084" y="4960611"/>
            <a:ext cx="167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Don’t go to riverside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924230" y="6295961"/>
            <a:ext cx="2240120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22970" y="6413778"/>
            <a:ext cx="1256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Go to riverside</a:t>
            </a:r>
          </a:p>
          <a:p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5856132" y="2656663"/>
            <a:ext cx="83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Day = SUN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34487" y="3994514"/>
            <a:ext cx="649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I’m sick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8124" y="5363510"/>
            <a:ext cx="81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I’m sleepy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339278" y="323175"/>
            <a:ext cx="5894874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64839" y="427111"/>
            <a:ext cx="467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to </a:t>
            </a:r>
            <a:r>
              <a:rPr lang="en-US" dirty="0" smtClean="0"/>
              <a:t>riverside: if  (Sunday and !sick and !sleepy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4142" y="333271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</a:t>
            </a:r>
            <a:r>
              <a:rPr lang="en-US" sz="2800" dirty="0"/>
              <a:t>ecision = 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6026401" y="1568774"/>
            <a:ext cx="11229" cy="369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7800961" y="1593019"/>
            <a:ext cx="11229" cy="369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24751" y="1211110"/>
            <a:ext cx="51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400790" y="1250093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I’m sleepy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21023" y="1175981"/>
            <a:ext cx="87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I’m sick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142" y="3720025"/>
            <a:ext cx="194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</a:t>
            </a:r>
            <a:r>
              <a:rPr lang="en-US" sz="2800" dirty="0"/>
              <a:t>ondition =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0284" y="6122039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ctions =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26DA01-A7A3-413A-B46C-65ADA6BB8573}"/>
              </a:ext>
            </a:extLst>
          </p:cNvPr>
          <p:cNvSpPr txBox="1"/>
          <p:nvPr/>
        </p:nvSpPr>
        <p:spPr>
          <a:xfrm>
            <a:off x="0" y="2937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highlight>
                  <a:srgbClr val="00FFFF"/>
                </a:highlight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415156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193A29-E11D-4647-91CB-34D6CAAFA3C9}"/>
              </a:ext>
            </a:extLst>
          </p:cNvPr>
          <p:cNvCxnSpPr/>
          <p:nvPr/>
        </p:nvCxnSpPr>
        <p:spPr>
          <a:xfrm>
            <a:off x="697005" y="5593976"/>
            <a:ext cx="107979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8A1E17-11F1-4B9C-96E0-3439EC0DAB6D}"/>
              </a:ext>
            </a:extLst>
          </p:cNvPr>
          <p:cNvCxnSpPr>
            <a:cxnSpLocks/>
          </p:cNvCxnSpPr>
          <p:nvPr/>
        </p:nvCxnSpPr>
        <p:spPr>
          <a:xfrm>
            <a:off x="1089212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9908C1-A129-4E32-9818-A7759339DA38}"/>
              </a:ext>
            </a:extLst>
          </p:cNvPr>
          <p:cNvCxnSpPr>
            <a:cxnSpLocks/>
          </p:cNvCxnSpPr>
          <p:nvPr/>
        </p:nvCxnSpPr>
        <p:spPr>
          <a:xfrm>
            <a:off x="1674555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DC30CD-3D21-4C2F-89D4-219B9D7D1493}"/>
              </a:ext>
            </a:extLst>
          </p:cNvPr>
          <p:cNvCxnSpPr>
            <a:cxnSpLocks/>
          </p:cNvCxnSpPr>
          <p:nvPr/>
        </p:nvCxnSpPr>
        <p:spPr>
          <a:xfrm>
            <a:off x="2259898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50489D-FFDF-4AD2-9BA0-74F3AF0AB941}"/>
              </a:ext>
            </a:extLst>
          </p:cNvPr>
          <p:cNvCxnSpPr>
            <a:cxnSpLocks/>
          </p:cNvCxnSpPr>
          <p:nvPr/>
        </p:nvCxnSpPr>
        <p:spPr>
          <a:xfrm>
            <a:off x="2845241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9DF7F7-CDA2-4E47-914B-E15E857B30E2}"/>
              </a:ext>
            </a:extLst>
          </p:cNvPr>
          <p:cNvCxnSpPr>
            <a:cxnSpLocks/>
          </p:cNvCxnSpPr>
          <p:nvPr/>
        </p:nvCxnSpPr>
        <p:spPr>
          <a:xfrm>
            <a:off x="3430584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E4560E-54D4-4125-B5AA-42C6966F259E}"/>
              </a:ext>
            </a:extLst>
          </p:cNvPr>
          <p:cNvCxnSpPr>
            <a:cxnSpLocks/>
          </p:cNvCxnSpPr>
          <p:nvPr/>
        </p:nvCxnSpPr>
        <p:spPr>
          <a:xfrm>
            <a:off x="4601270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1A4228-87F4-4F15-BD67-5D7FAEAB3C9B}"/>
              </a:ext>
            </a:extLst>
          </p:cNvPr>
          <p:cNvCxnSpPr>
            <a:cxnSpLocks/>
          </p:cNvCxnSpPr>
          <p:nvPr/>
        </p:nvCxnSpPr>
        <p:spPr>
          <a:xfrm>
            <a:off x="6357299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05E07A-A7EB-4615-9436-E6F423CED25A}"/>
              </a:ext>
            </a:extLst>
          </p:cNvPr>
          <p:cNvCxnSpPr>
            <a:cxnSpLocks/>
          </p:cNvCxnSpPr>
          <p:nvPr/>
        </p:nvCxnSpPr>
        <p:spPr>
          <a:xfrm>
            <a:off x="8113328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707B4D-B319-4375-8E00-A8E7D3129EEB}"/>
              </a:ext>
            </a:extLst>
          </p:cNvPr>
          <p:cNvCxnSpPr>
            <a:cxnSpLocks/>
          </p:cNvCxnSpPr>
          <p:nvPr/>
        </p:nvCxnSpPr>
        <p:spPr>
          <a:xfrm>
            <a:off x="4015927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C59A75-4701-4986-ABC4-AAB7C9955D04}"/>
              </a:ext>
            </a:extLst>
          </p:cNvPr>
          <p:cNvCxnSpPr>
            <a:cxnSpLocks/>
          </p:cNvCxnSpPr>
          <p:nvPr/>
        </p:nvCxnSpPr>
        <p:spPr>
          <a:xfrm>
            <a:off x="5186613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7C0996-2649-4B01-A207-3638674718C8}"/>
              </a:ext>
            </a:extLst>
          </p:cNvPr>
          <p:cNvCxnSpPr>
            <a:cxnSpLocks/>
          </p:cNvCxnSpPr>
          <p:nvPr/>
        </p:nvCxnSpPr>
        <p:spPr>
          <a:xfrm>
            <a:off x="6942642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534D44-E7B5-48C1-9076-5457AF01FD58}"/>
              </a:ext>
            </a:extLst>
          </p:cNvPr>
          <p:cNvCxnSpPr>
            <a:cxnSpLocks/>
          </p:cNvCxnSpPr>
          <p:nvPr/>
        </p:nvCxnSpPr>
        <p:spPr>
          <a:xfrm>
            <a:off x="8698671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145C4F-CD74-4315-8128-A4CA1B1AC2AC}"/>
              </a:ext>
            </a:extLst>
          </p:cNvPr>
          <p:cNvCxnSpPr>
            <a:cxnSpLocks/>
          </p:cNvCxnSpPr>
          <p:nvPr/>
        </p:nvCxnSpPr>
        <p:spPr>
          <a:xfrm>
            <a:off x="9869357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FF00F0-2363-46A6-9117-56A21475A1B7}"/>
              </a:ext>
            </a:extLst>
          </p:cNvPr>
          <p:cNvCxnSpPr>
            <a:cxnSpLocks/>
          </p:cNvCxnSpPr>
          <p:nvPr/>
        </p:nvCxnSpPr>
        <p:spPr>
          <a:xfrm>
            <a:off x="5771956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1F2202-A6C4-4204-9CAC-E27BD4ED47F1}"/>
              </a:ext>
            </a:extLst>
          </p:cNvPr>
          <p:cNvCxnSpPr>
            <a:cxnSpLocks/>
          </p:cNvCxnSpPr>
          <p:nvPr/>
        </p:nvCxnSpPr>
        <p:spPr>
          <a:xfrm>
            <a:off x="7527985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B13DF3-EFFE-4EED-946C-A0EFF9C68774}"/>
              </a:ext>
            </a:extLst>
          </p:cNvPr>
          <p:cNvCxnSpPr>
            <a:cxnSpLocks/>
          </p:cNvCxnSpPr>
          <p:nvPr/>
        </p:nvCxnSpPr>
        <p:spPr>
          <a:xfrm>
            <a:off x="9284014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DD24C1-47FD-4478-BB0E-A1A87CBB7941}"/>
              </a:ext>
            </a:extLst>
          </p:cNvPr>
          <p:cNvCxnSpPr>
            <a:cxnSpLocks/>
          </p:cNvCxnSpPr>
          <p:nvPr/>
        </p:nvCxnSpPr>
        <p:spPr>
          <a:xfrm>
            <a:off x="10454700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0966D24-189F-4DD9-9C65-2DEC1DB855B6}"/>
              </a:ext>
            </a:extLst>
          </p:cNvPr>
          <p:cNvCxnSpPr>
            <a:cxnSpLocks/>
          </p:cNvCxnSpPr>
          <p:nvPr/>
        </p:nvCxnSpPr>
        <p:spPr>
          <a:xfrm>
            <a:off x="11040036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3DC03C-E9DA-4179-AD08-720421BDC066}"/>
              </a:ext>
            </a:extLst>
          </p:cNvPr>
          <p:cNvSpPr txBox="1"/>
          <p:nvPr/>
        </p:nvSpPr>
        <p:spPr>
          <a:xfrm>
            <a:off x="2056480" y="57185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D1789D-3A3E-42E7-9C17-2C89CDB6E9A6}"/>
              </a:ext>
            </a:extLst>
          </p:cNvPr>
          <p:cNvSpPr txBox="1"/>
          <p:nvPr/>
        </p:nvSpPr>
        <p:spPr>
          <a:xfrm>
            <a:off x="2694398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209D8B-1DD2-4D21-B94D-A7FC4F358BD9}"/>
              </a:ext>
            </a:extLst>
          </p:cNvPr>
          <p:cNvSpPr txBox="1"/>
          <p:nvPr/>
        </p:nvSpPr>
        <p:spPr>
          <a:xfrm>
            <a:off x="6202580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163179-AB40-4F99-97F6-A676F8F670F3}"/>
              </a:ext>
            </a:extLst>
          </p:cNvPr>
          <p:cNvSpPr txBox="1"/>
          <p:nvPr/>
        </p:nvSpPr>
        <p:spPr>
          <a:xfrm>
            <a:off x="5035770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5FB0E4-EB95-444C-A97C-5EC892F2DED8}"/>
              </a:ext>
            </a:extLst>
          </p:cNvPr>
          <p:cNvSpPr txBox="1"/>
          <p:nvPr/>
        </p:nvSpPr>
        <p:spPr>
          <a:xfrm>
            <a:off x="5606285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0D424B-1AC9-4C9B-BFEB-D63DD360C475}"/>
              </a:ext>
            </a:extLst>
          </p:cNvPr>
          <p:cNvSpPr txBox="1"/>
          <p:nvPr/>
        </p:nvSpPr>
        <p:spPr>
          <a:xfrm>
            <a:off x="4455880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1F453E-1E6C-4311-A649-48D5EA96F10A}"/>
              </a:ext>
            </a:extLst>
          </p:cNvPr>
          <p:cNvSpPr txBox="1"/>
          <p:nvPr/>
        </p:nvSpPr>
        <p:spPr>
          <a:xfrm>
            <a:off x="3861194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779932-8411-4B51-9501-F66F30996BEE}"/>
              </a:ext>
            </a:extLst>
          </p:cNvPr>
          <p:cNvSpPr txBox="1"/>
          <p:nvPr/>
        </p:nvSpPr>
        <p:spPr>
          <a:xfrm>
            <a:off x="3279741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EB1CD1-DAC5-4A21-8FF9-760C4DF4480F}"/>
              </a:ext>
            </a:extLst>
          </p:cNvPr>
          <p:cNvSpPr txBox="1"/>
          <p:nvPr/>
        </p:nvSpPr>
        <p:spPr>
          <a:xfrm>
            <a:off x="6791799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5177C2-4609-48A0-9AE7-2E2D33AE73F1}"/>
              </a:ext>
            </a:extLst>
          </p:cNvPr>
          <p:cNvSpPr txBox="1"/>
          <p:nvPr/>
        </p:nvSpPr>
        <p:spPr>
          <a:xfrm>
            <a:off x="7377142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E06218-3276-468B-BC9F-9666B86DA607}"/>
              </a:ext>
            </a:extLst>
          </p:cNvPr>
          <p:cNvSpPr txBox="1"/>
          <p:nvPr/>
        </p:nvSpPr>
        <p:spPr>
          <a:xfrm>
            <a:off x="7966361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06CA8-BECF-41B2-B009-D42B18B62405}"/>
              </a:ext>
            </a:extLst>
          </p:cNvPr>
          <p:cNvSpPr txBox="1"/>
          <p:nvPr/>
        </p:nvSpPr>
        <p:spPr>
          <a:xfrm>
            <a:off x="8489319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351F37-5630-409F-951C-AE671A2C5892}"/>
              </a:ext>
            </a:extLst>
          </p:cNvPr>
          <p:cNvSpPr txBox="1"/>
          <p:nvPr/>
        </p:nvSpPr>
        <p:spPr>
          <a:xfrm>
            <a:off x="9074676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0F34B7-E4A1-4130-AB56-F3A8C442835F}"/>
              </a:ext>
            </a:extLst>
          </p:cNvPr>
          <p:cNvSpPr txBox="1"/>
          <p:nvPr/>
        </p:nvSpPr>
        <p:spPr>
          <a:xfrm>
            <a:off x="9660012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28EB32-0177-4F2F-A4A9-B6A899535D58}"/>
              </a:ext>
            </a:extLst>
          </p:cNvPr>
          <p:cNvSpPr txBox="1"/>
          <p:nvPr/>
        </p:nvSpPr>
        <p:spPr>
          <a:xfrm>
            <a:off x="10245348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600469-E7F6-4BCC-800F-4EB46BAE6E7A}"/>
              </a:ext>
            </a:extLst>
          </p:cNvPr>
          <p:cNvSpPr txBox="1"/>
          <p:nvPr/>
        </p:nvSpPr>
        <p:spPr>
          <a:xfrm>
            <a:off x="1441953" y="57185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A573A5-EE57-4F60-BED8-7323DBD3C1FE}"/>
              </a:ext>
            </a:extLst>
          </p:cNvPr>
          <p:cNvSpPr txBox="1"/>
          <p:nvPr/>
        </p:nvSpPr>
        <p:spPr>
          <a:xfrm>
            <a:off x="903103" y="57185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B9BAD7-DC3D-438F-8CDB-F68FDCFE9B23}"/>
              </a:ext>
            </a:extLst>
          </p:cNvPr>
          <p:cNvSpPr txBox="1"/>
          <p:nvPr/>
        </p:nvSpPr>
        <p:spPr>
          <a:xfrm>
            <a:off x="10830684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B095A1-D5A4-4C4B-8BF8-096909954EA7}"/>
              </a:ext>
            </a:extLst>
          </p:cNvPr>
          <p:cNvSpPr/>
          <p:nvPr/>
        </p:nvSpPr>
        <p:spPr>
          <a:xfrm>
            <a:off x="903103" y="4965700"/>
            <a:ext cx="10346265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9D704AB1-FE3A-4997-829F-67B9A890CD74}"/>
              </a:ext>
            </a:extLst>
          </p:cNvPr>
          <p:cNvSpPr/>
          <p:nvPr/>
        </p:nvSpPr>
        <p:spPr>
          <a:xfrm>
            <a:off x="2017120" y="2144236"/>
            <a:ext cx="1523093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&gt;= 0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1ACD142-64FC-4675-8773-302A14E7E413}"/>
              </a:ext>
            </a:extLst>
          </p:cNvPr>
          <p:cNvCxnSpPr>
            <a:cxnSpLocks/>
          </p:cNvCxnSpPr>
          <p:nvPr/>
        </p:nvCxnSpPr>
        <p:spPr>
          <a:xfrm>
            <a:off x="3199121" y="2762512"/>
            <a:ext cx="601891" cy="56316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418E601-6D5B-4192-8D9A-40FC872CB7FE}"/>
              </a:ext>
            </a:extLst>
          </p:cNvPr>
          <p:cNvCxnSpPr>
            <a:cxnSpLocks/>
          </p:cNvCxnSpPr>
          <p:nvPr/>
        </p:nvCxnSpPr>
        <p:spPr>
          <a:xfrm flipV="1">
            <a:off x="3148484" y="1264023"/>
            <a:ext cx="765295" cy="88977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08B05D0-A912-4B90-8975-10B2626FD9FD}"/>
              </a:ext>
            </a:extLst>
          </p:cNvPr>
          <p:cNvCxnSpPr>
            <a:cxnSpLocks/>
          </p:cNvCxnSpPr>
          <p:nvPr/>
        </p:nvCxnSpPr>
        <p:spPr>
          <a:xfrm flipV="1">
            <a:off x="4957952" y="393176"/>
            <a:ext cx="445806" cy="31612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D518E35-A120-43EC-9682-CB2544AB78AD}"/>
              </a:ext>
            </a:extLst>
          </p:cNvPr>
          <p:cNvCxnSpPr>
            <a:cxnSpLocks/>
          </p:cNvCxnSpPr>
          <p:nvPr/>
        </p:nvCxnSpPr>
        <p:spPr>
          <a:xfrm>
            <a:off x="4925159" y="1265697"/>
            <a:ext cx="478599" cy="3731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4CE6A22-9F48-4D05-8650-0F16294C8416}"/>
              </a:ext>
            </a:extLst>
          </p:cNvPr>
          <p:cNvSpPr/>
          <p:nvPr/>
        </p:nvSpPr>
        <p:spPr>
          <a:xfrm>
            <a:off x="7058034" y="2369702"/>
            <a:ext cx="735796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CC62B9F-8E53-4DAB-B339-D48AEF28B598}"/>
              </a:ext>
            </a:extLst>
          </p:cNvPr>
          <p:cNvSpPr/>
          <p:nvPr/>
        </p:nvSpPr>
        <p:spPr>
          <a:xfrm>
            <a:off x="5447129" y="140540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DFB39-DE14-4370-93AD-7DBF79BC0340}"/>
              </a:ext>
            </a:extLst>
          </p:cNvPr>
          <p:cNvSpPr/>
          <p:nvPr/>
        </p:nvSpPr>
        <p:spPr>
          <a:xfrm>
            <a:off x="4778514" y="2492073"/>
            <a:ext cx="924628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BLACK</a:t>
            </a:r>
          </a:p>
        </p:txBody>
      </p:sp>
      <p:sp>
        <p:nvSpPr>
          <p:cNvPr id="95" name="Flowchart: Decision 94">
            <a:extLst>
              <a:ext uri="{FF2B5EF4-FFF2-40B4-BE49-F238E27FC236}">
                <a16:creationId xmlns:a16="http://schemas.microsoft.com/office/drawing/2014/main" id="{582CF009-EFBC-46D0-BC75-25F1DD32BDE3}"/>
              </a:ext>
            </a:extLst>
          </p:cNvPr>
          <p:cNvSpPr/>
          <p:nvPr/>
        </p:nvSpPr>
        <p:spPr>
          <a:xfrm>
            <a:off x="3536645" y="617448"/>
            <a:ext cx="1810267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&gt; 10</a:t>
            </a:r>
          </a:p>
        </p:txBody>
      </p: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E4E0434F-462B-4723-93CC-01FF1F695290}"/>
              </a:ext>
            </a:extLst>
          </p:cNvPr>
          <p:cNvSpPr/>
          <p:nvPr/>
        </p:nvSpPr>
        <p:spPr>
          <a:xfrm>
            <a:off x="5096924" y="1506433"/>
            <a:ext cx="1810267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&lt; 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0F4CA1C-2BB4-472F-ACA4-D33EE054973E}"/>
              </a:ext>
            </a:extLst>
          </p:cNvPr>
          <p:cNvCxnSpPr>
            <a:cxnSpLocks/>
          </p:cNvCxnSpPr>
          <p:nvPr/>
        </p:nvCxnSpPr>
        <p:spPr>
          <a:xfrm flipV="1">
            <a:off x="6521652" y="1249158"/>
            <a:ext cx="445806" cy="31612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0977D1E-2FD2-42C6-AC9B-F9472AA9DED4}"/>
              </a:ext>
            </a:extLst>
          </p:cNvPr>
          <p:cNvCxnSpPr>
            <a:cxnSpLocks/>
          </p:cNvCxnSpPr>
          <p:nvPr/>
        </p:nvCxnSpPr>
        <p:spPr>
          <a:xfrm>
            <a:off x="6488859" y="2121679"/>
            <a:ext cx="478599" cy="3731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0FCB7FD-529B-45B7-A256-53B5013E2C1A}"/>
              </a:ext>
            </a:extLst>
          </p:cNvPr>
          <p:cNvSpPr/>
          <p:nvPr/>
        </p:nvSpPr>
        <p:spPr>
          <a:xfrm>
            <a:off x="7088414" y="979937"/>
            <a:ext cx="720000" cy="4272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58" name="Flowchart: Decision 57">
            <a:extLst>
              <a:ext uri="{FF2B5EF4-FFF2-40B4-BE49-F238E27FC236}">
                <a16:creationId xmlns:a16="http://schemas.microsoft.com/office/drawing/2014/main" id="{71243FDF-2B44-42E6-9894-699926F19DBE}"/>
              </a:ext>
            </a:extLst>
          </p:cNvPr>
          <p:cNvSpPr/>
          <p:nvPr/>
        </p:nvSpPr>
        <p:spPr>
          <a:xfrm>
            <a:off x="3372848" y="3209482"/>
            <a:ext cx="1523093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&gt; -2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C01981F-9E3E-466E-8EC8-359EE60A18DF}"/>
              </a:ext>
            </a:extLst>
          </p:cNvPr>
          <p:cNvCxnSpPr>
            <a:cxnSpLocks/>
          </p:cNvCxnSpPr>
          <p:nvPr/>
        </p:nvCxnSpPr>
        <p:spPr>
          <a:xfrm flipV="1">
            <a:off x="4584547" y="2955968"/>
            <a:ext cx="412318" cy="32392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FB5CFCA-49C0-4FFE-B9A4-D81E8A04412C}"/>
              </a:ext>
            </a:extLst>
          </p:cNvPr>
          <p:cNvCxnSpPr>
            <a:cxnSpLocks/>
          </p:cNvCxnSpPr>
          <p:nvPr/>
        </p:nvCxnSpPr>
        <p:spPr>
          <a:xfrm>
            <a:off x="4518266" y="3871071"/>
            <a:ext cx="478599" cy="3731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B7B4225D-99F1-44E8-AF9E-A9757E5C3FA1}"/>
              </a:ext>
            </a:extLst>
          </p:cNvPr>
          <p:cNvSpPr/>
          <p:nvPr/>
        </p:nvSpPr>
        <p:spPr>
          <a:xfrm>
            <a:off x="5079231" y="4036893"/>
            <a:ext cx="735796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A118487-9CBB-4BB2-AC0E-6186BE5AC257}"/>
              </a:ext>
            </a:extLst>
          </p:cNvPr>
          <p:cNvSpPr txBox="1"/>
          <p:nvPr/>
        </p:nvSpPr>
        <p:spPr>
          <a:xfrm>
            <a:off x="3372848" y="186723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B7A908-DBCE-47D3-80C5-93C52B36471C}"/>
              </a:ext>
            </a:extLst>
          </p:cNvPr>
          <p:cNvSpPr txBox="1"/>
          <p:nvPr/>
        </p:nvSpPr>
        <p:spPr>
          <a:xfrm>
            <a:off x="3041921" y="3001559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7F2F596-B7CA-455A-9B78-FDC2E96CCD8C}"/>
              </a:ext>
            </a:extLst>
          </p:cNvPr>
          <p:cNvSpPr txBox="1"/>
          <p:nvPr/>
        </p:nvSpPr>
        <p:spPr>
          <a:xfrm>
            <a:off x="6186547" y="123361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3E7BB4A-6B0A-47ED-B0D9-CA4371D31496}"/>
              </a:ext>
            </a:extLst>
          </p:cNvPr>
          <p:cNvSpPr txBox="1"/>
          <p:nvPr/>
        </p:nvSpPr>
        <p:spPr>
          <a:xfrm>
            <a:off x="6218748" y="2256918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C4CF478-F8B6-435E-B4DC-62211924C1F4}"/>
              </a:ext>
            </a:extLst>
          </p:cNvPr>
          <p:cNvSpPr txBox="1"/>
          <p:nvPr/>
        </p:nvSpPr>
        <p:spPr>
          <a:xfrm>
            <a:off x="4646367" y="377841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5505BA-ED36-4B07-91F6-98670FEDB009}"/>
              </a:ext>
            </a:extLst>
          </p:cNvPr>
          <p:cNvSpPr txBox="1"/>
          <p:nvPr/>
        </p:nvSpPr>
        <p:spPr>
          <a:xfrm>
            <a:off x="4622255" y="1446449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747F097-3DAA-4B0E-B9F9-35FBC21B4696}"/>
              </a:ext>
            </a:extLst>
          </p:cNvPr>
          <p:cNvSpPr txBox="1"/>
          <p:nvPr/>
        </p:nvSpPr>
        <p:spPr>
          <a:xfrm>
            <a:off x="4675172" y="3147908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DE8A52F-7A1C-4642-8B85-34B668AB0ABB}"/>
              </a:ext>
            </a:extLst>
          </p:cNvPr>
          <p:cNvSpPr txBox="1"/>
          <p:nvPr/>
        </p:nvSpPr>
        <p:spPr>
          <a:xfrm>
            <a:off x="4250335" y="3986562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836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193A29-E11D-4647-91CB-34D6CAAFA3C9}"/>
              </a:ext>
            </a:extLst>
          </p:cNvPr>
          <p:cNvCxnSpPr/>
          <p:nvPr/>
        </p:nvCxnSpPr>
        <p:spPr>
          <a:xfrm>
            <a:off x="697005" y="5593976"/>
            <a:ext cx="107979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8A1E17-11F1-4B9C-96E0-3439EC0DAB6D}"/>
              </a:ext>
            </a:extLst>
          </p:cNvPr>
          <p:cNvCxnSpPr>
            <a:cxnSpLocks/>
          </p:cNvCxnSpPr>
          <p:nvPr/>
        </p:nvCxnSpPr>
        <p:spPr>
          <a:xfrm>
            <a:off x="1089212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9908C1-A129-4E32-9818-A7759339DA38}"/>
              </a:ext>
            </a:extLst>
          </p:cNvPr>
          <p:cNvCxnSpPr>
            <a:cxnSpLocks/>
          </p:cNvCxnSpPr>
          <p:nvPr/>
        </p:nvCxnSpPr>
        <p:spPr>
          <a:xfrm>
            <a:off x="1674555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DC30CD-3D21-4C2F-89D4-219B9D7D1493}"/>
              </a:ext>
            </a:extLst>
          </p:cNvPr>
          <p:cNvCxnSpPr>
            <a:cxnSpLocks/>
          </p:cNvCxnSpPr>
          <p:nvPr/>
        </p:nvCxnSpPr>
        <p:spPr>
          <a:xfrm>
            <a:off x="2259898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50489D-FFDF-4AD2-9BA0-74F3AF0AB941}"/>
              </a:ext>
            </a:extLst>
          </p:cNvPr>
          <p:cNvCxnSpPr>
            <a:cxnSpLocks/>
          </p:cNvCxnSpPr>
          <p:nvPr/>
        </p:nvCxnSpPr>
        <p:spPr>
          <a:xfrm>
            <a:off x="2845241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9DF7F7-CDA2-4E47-914B-E15E857B30E2}"/>
              </a:ext>
            </a:extLst>
          </p:cNvPr>
          <p:cNvCxnSpPr>
            <a:cxnSpLocks/>
          </p:cNvCxnSpPr>
          <p:nvPr/>
        </p:nvCxnSpPr>
        <p:spPr>
          <a:xfrm>
            <a:off x="3430584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E4560E-54D4-4125-B5AA-42C6966F259E}"/>
              </a:ext>
            </a:extLst>
          </p:cNvPr>
          <p:cNvCxnSpPr>
            <a:cxnSpLocks/>
          </p:cNvCxnSpPr>
          <p:nvPr/>
        </p:nvCxnSpPr>
        <p:spPr>
          <a:xfrm>
            <a:off x="4601270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1A4228-87F4-4F15-BD67-5D7FAEAB3C9B}"/>
              </a:ext>
            </a:extLst>
          </p:cNvPr>
          <p:cNvCxnSpPr>
            <a:cxnSpLocks/>
          </p:cNvCxnSpPr>
          <p:nvPr/>
        </p:nvCxnSpPr>
        <p:spPr>
          <a:xfrm>
            <a:off x="6357299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05E07A-A7EB-4615-9436-E6F423CED25A}"/>
              </a:ext>
            </a:extLst>
          </p:cNvPr>
          <p:cNvCxnSpPr>
            <a:cxnSpLocks/>
          </p:cNvCxnSpPr>
          <p:nvPr/>
        </p:nvCxnSpPr>
        <p:spPr>
          <a:xfrm>
            <a:off x="8113328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707B4D-B319-4375-8E00-A8E7D3129EEB}"/>
              </a:ext>
            </a:extLst>
          </p:cNvPr>
          <p:cNvCxnSpPr>
            <a:cxnSpLocks/>
          </p:cNvCxnSpPr>
          <p:nvPr/>
        </p:nvCxnSpPr>
        <p:spPr>
          <a:xfrm>
            <a:off x="4015927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C59A75-4701-4986-ABC4-AAB7C9955D04}"/>
              </a:ext>
            </a:extLst>
          </p:cNvPr>
          <p:cNvCxnSpPr>
            <a:cxnSpLocks/>
          </p:cNvCxnSpPr>
          <p:nvPr/>
        </p:nvCxnSpPr>
        <p:spPr>
          <a:xfrm>
            <a:off x="5186613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7C0996-2649-4B01-A207-3638674718C8}"/>
              </a:ext>
            </a:extLst>
          </p:cNvPr>
          <p:cNvCxnSpPr>
            <a:cxnSpLocks/>
          </p:cNvCxnSpPr>
          <p:nvPr/>
        </p:nvCxnSpPr>
        <p:spPr>
          <a:xfrm>
            <a:off x="6942642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534D44-E7B5-48C1-9076-5457AF01FD58}"/>
              </a:ext>
            </a:extLst>
          </p:cNvPr>
          <p:cNvCxnSpPr>
            <a:cxnSpLocks/>
          </p:cNvCxnSpPr>
          <p:nvPr/>
        </p:nvCxnSpPr>
        <p:spPr>
          <a:xfrm>
            <a:off x="8698671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145C4F-CD74-4315-8128-A4CA1B1AC2AC}"/>
              </a:ext>
            </a:extLst>
          </p:cNvPr>
          <p:cNvCxnSpPr>
            <a:cxnSpLocks/>
          </p:cNvCxnSpPr>
          <p:nvPr/>
        </p:nvCxnSpPr>
        <p:spPr>
          <a:xfrm>
            <a:off x="9869357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FF00F0-2363-46A6-9117-56A21475A1B7}"/>
              </a:ext>
            </a:extLst>
          </p:cNvPr>
          <p:cNvCxnSpPr>
            <a:cxnSpLocks/>
          </p:cNvCxnSpPr>
          <p:nvPr/>
        </p:nvCxnSpPr>
        <p:spPr>
          <a:xfrm>
            <a:off x="5771956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1F2202-A6C4-4204-9CAC-E27BD4ED47F1}"/>
              </a:ext>
            </a:extLst>
          </p:cNvPr>
          <p:cNvCxnSpPr>
            <a:cxnSpLocks/>
          </p:cNvCxnSpPr>
          <p:nvPr/>
        </p:nvCxnSpPr>
        <p:spPr>
          <a:xfrm>
            <a:off x="7527985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B13DF3-EFFE-4EED-946C-A0EFF9C68774}"/>
              </a:ext>
            </a:extLst>
          </p:cNvPr>
          <p:cNvCxnSpPr>
            <a:cxnSpLocks/>
          </p:cNvCxnSpPr>
          <p:nvPr/>
        </p:nvCxnSpPr>
        <p:spPr>
          <a:xfrm>
            <a:off x="9284014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DD24C1-47FD-4478-BB0E-A1A87CBB7941}"/>
              </a:ext>
            </a:extLst>
          </p:cNvPr>
          <p:cNvCxnSpPr>
            <a:cxnSpLocks/>
          </p:cNvCxnSpPr>
          <p:nvPr/>
        </p:nvCxnSpPr>
        <p:spPr>
          <a:xfrm>
            <a:off x="10454700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0966D24-189F-4DD9-9C65-2DEC1DB855B6}"/>
              </a:ext>
            </a:extLst>
          </p:cNvPr>
          <p:cNvCxnSpPr>
            <a:cxnSpLocks/>
          </p:cNvCxnSpPr>
          <p:nvPr/>
        </p:nvCxnSpPr>
        <p:spPr>
          <a:xfrm>
            <a:off x="11040036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3DC03C-E9DA-4179-AD08-720421BDC066}"/>
              </a:ext>
            </a:extLst>
          </p:cNvPr>
          <p:cNvSpPr txBox="1"/>
          <p:nvPr/>
        </p:nvSpPr>
        <p:spPr>
          <a:xfrm>
            <a:off x="2056480" y="57185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D1789D-3A3E-42E7-9C17-2C89CDB6E9A6}"/>
              </a:ext>
            </a:extLst>
          </p:cNvPr>
          <p:cNvSpPr txBox="1"/>
          <p:nvPr/>
        </p:nvSpPr>
        <p:spPr>
          <a:xfrm>
            <a:off x="2694398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209D8B-1DD2-4D21-B94D-A7FC4F358BD9}"/>
              </a:ext>
            </a:extLst>
          </p:cNvPr>
          <p:cNvSpPr txBox="1"/>
          <p:nvPr/>
        </p:nvSpPr>
        <p:spPr>
          <a:xfrm>
            <a:off x="6202580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163179-AB40-4F99-97F6-A676F8F670F3}"/>
              </a:ext>
            </a:extLst>
          </p:cNvPr>
          <p:cNvSpPr txBox="1"/>
          <p:nvPr/>
        </p:nvSpPr>
        <p:spPr>
          <a:xfrm>
            <a:off x="5035770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5FB0E4-EB95-444C-A97C-5EC892F2DED8}"/>
              </a:ext>
            </a:extLst>
          </p:cNvPr>
          <p:cNvSpPr txBox="1"/>
          <p:nvPr/>
        </p:nvSpPr>
        <p:spPr>
          <a:xfrm>
            <a:off x="5606285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0D424B-1AC9-4C9B-BFEB-D63DD360C475}"/>
              </a:ext>
            </a:extLst>
          </p:cNvPr>
          <p:cNvSpPr txBox="1"/>
          <p:nvPr/>
        </p:nvSpPr>
        <p:spPr>
          <a:xfrm>
            <a:off x="4455880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1F453E-1E6C-4311-A649-48D5EA96F10A}"/>
              </a:ext>
            </a:extLst>
          </p:cNvPr>
          <p:cNvSpPr txBox="1"/>
          <p:nvPr/>
        </p:nvSpPr>
        <p:spPr>
          <a:xfrm>
            <a:off x="3861194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779932-8411-4B51-9501-F66F30996BEE}"/>
              </a:ext>
            </a:extLst>
          </p:cNvPr>
          <p:cNvSpPr txBox="1"/>
          <p:nvPr/>
        </p:nvSpPr>
        <p:spPr>
          <a:xfrm>
            <a:off x="3279741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EB1CD1-DAC5-4A21-8FF9-760C4DF4480F}"/>
              </a:ext>
            </a:extLst>
          </p:cNvPr>
          <p:cNvSpPr txBox="1"/>
          <p:nvPr/>
        </p:nvSpPr>
        <p:spPr>
          <a:xfrm>
            <a:off x="6791799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5177C2-4609-48A0-9AE7-2E2D33AE73F1}"/>
              </a:ext>
            </a:extLst>
          </p:cNvPr>
          <p:cNvSpPr txBox="1"/>
          <p:nvPr/>
        </p:nvSpPr>
        <p:spPr>
          <a:xfrm>
            <a:off x="7377142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E06218-3276-468B-BC9F-9666B86DA607}"/>
              </a:ext>
            </a:extLst>
          </p:cNvPr>
          <p:cNvSpPr txBox="1"/>
          <p:nvPr/>
        </p:nvSpPr>
        <p:spPr>
          <a:xfrm>
            <a:off x="7966361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06CA8-BECF-41B2-B009-D42B18B62405}"/>
              </a:ext>
            </a:extLst>
          </p:cNvPr>
          <p:cNvSpPr txBox="1"/>
          <p:nvPr/>
        </p:nvSpPr>
        <p:spPr>
          <a:xfrm>
            <a:off x="8489319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351F37-5630-409F-951C-AE671A2C5892}"/>
              </a:ext>
            </a:extLst>
          </p:cNvPr>
          <p:cNvSpPr txBox="1"/>
          <p:nvPr/>
        </p:nvSpPr>
        <p:spPr>
          <a:xfrm>
            <a:off x="9074676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0F34B7-E4A1-4130-AB56-F3A8C442835F}"/>
              </a:ext>
            </a:extLst>
          </p:cNvPr>
          <p:cNvSpPr txBox="1"/>
          <p:nvPr/>
        </p:nvSpPr>
        <p:spPr>
          <a:xfrm>
            <a:off x="9660012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28EB32-0177-4F2F-A4A9-B6A899535D58}"/>
              </a:ext>
            </a:extLst>
          </p:cNvPr>
          <p:cNvSpPr txBox="1"/>
          <p:nvPr/>
        </p:nvSpPr>
        <p:spPr>
          <a:xfrm>
            <a:off x="10245348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600469-E7F6-4BCC-800F-4EB46BAE6E7A}"/>
              </a:ext>
            </a:extLst>
          </p:cNvPr>
          <p:cNvSpPr txBox="1"/>
          <p:nvPr/>
        </p:nvSpPr>
        <p:spPr>
          <a:xfrm>
            <a:off x="1441953" y="57185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A573A5-EE57-4F60-BED8-7323DBD3C1FE}"/>
              </a:ext>
            </a:extLst>
          </p:cNvPr>
          <p:cNvSpPr txBox="1"/>
          <p:nvPr/>
        </p:nvSpPr>
        <p:spPr>
          <a:xfrm>
            <a:off x="903103" y="57185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B9BAD7-DC3D-438F-8CDB-F68FDCFE9B23}"/>
              </a:ext>
            </a:extLst>
          </p:cNvPr>
          <p:cNvSpPr txBox="1"/>
          <p:nvPr/>
        </p:nvSpPr>
        <p:spPr>
          <a:xfrm>
            <a:off x="10830684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B095A1-D5A4-4C4B-8BF8-096909954EA7}"/>
              </a:ext>
            </a:extLst>
          </p:cNvPr>
          <p:cNvSpPr/>
          <p:nvPr/>
        </p:nvSpPr>
        <p:spPr>
          <a:xfrm>
            <a:off x="903103" y="4965700"/>
            <a:ext cx="10346265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9D704AB1-FE3A-4997-829F-67B9A890CD74}"/>
              </a:ext>
            </a:extLst>
          </p:cNvPr>
          <p:cNvSpPr/>
          <p:nvPr/>
        </p:nvSpPr>
        <p:spPr>
          <a:xfrm>
            <a:off x="2017120" y="2144236"/>
            <a:ext cx="1523093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&gt;= 0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1ACD142-64FC-4675-8773-302A14E7E413}"/>
              </a:ext>
            </a:extLst>
          </p:cNvPr>
          <p:cNvCxnSpPr>
            <a:cxnSpLocks/>
          </p:cNvCxnSpPr>
          <p:nvPr/>
        </p:nvCxnSpPr>
        <p:spPr>
          <a:xfrm>
            <a:off x="3199121" y="2762512"/>
            <a:ext cx="601891" cy="56316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418E601-6D5B-4192-8D9A-40FC872CB7FE}"/>
              </a:ext>
            </a:extLst>
          </p:cNvPr>
          <p:cNvCxnSpPr>
            <a:cxnSpLocks/>
          </p:cNvCxnSpPr>
          <p:nvPr/>
        </p:nvCxnSpPr>
        <p:spPr>
          <a:xfrm flipV="1">
            <a:off x="3148484" y="1264023"/>
            <a:ext cx="765295" cy="88977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08B05D0-A912-4B90-8975-10B2626FD9FD}"/>
              </a:ext>
            </a:extLst>
          </p:cNvPr>
          <p:cNvCxnSpPr>
            <a:cxnSpLocks/>
          </p:cNvCxnSpPr>
          <p:nvPr/>
        </p:nvCxnSpPr>
        <p:spPr>
          <a:xfrm flipV="1">
            <a:off x="4957952" y="393176"/>
            <a:ext cx="445806" cy="31612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D518E35-A120-43EC-9682-CB2544AB78AD}"/>
              </a:ext>
            </a:extLst>
          </p:cNvPr>
          <p:cNvCxnSpPr>
            <a:cxnSpLocks/>
          </p:cNvCxnSpPr>
          <p:nvPr/>
        </p:nvCxnSpPr>
        <p:spPr>
          <a:xfrm>
            <a:off x="4925159" y="1265697"/>
            <a:ext cx="478599" cy="3731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4CE6A22-9F48-4D05-8650-0F16294C8416}"/>
              </a:ext>
            </a:extLst>
          </p:cNvPr>
          <p:cNvSpPr/>
          <p:nvPr/>
        </p:nvSpPr>
        <p:spPr>
          <a:xfrm>
            <a:off x="7058034" y="2369702"/>
            <a:ext cx="735796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CC62B9F-8E53-4DAB-B339-D48AEF28B598}"/>
              </a:ext>
            </a:extLst>
          </p:cNvPr>
          <p:cNvSpPr/>
          <p:nvPr/>
        </p:nvSpPr>
        <p:spPr>
          <a:xfrm>
            <a:off x="5447129" y="140540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DFB39-DE14-4370-93AD-7DBF79BC0340}"/>
              </a:ext>
            </a:extLst>
          </p:cNvPr>
          <p:cNvSpPr/>
          <p:nvPr/>
        </p:nvSpPr>
        <p:spPr>
          <a:xfrm>
            <a:off x="4778514" y="2492073"/>
            <a:ext cx="924628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BLACK</a:t>
            </a:r>
          </a:p>
        </p:txBody>
      </p:sp>
      <p:sp>
        <p:nvSpPr>
          <p:cNvPr id="95" name="Flowchart: Decision 94">
            <a:extLst>
              <a:ext uri="{FF2B5EF4-FFF2-40B4-BE49-F238E27FC236}">
                <a16:creationId xmlns:a16="http://schemas.microsoft.com/office/drawing/2014/main" id="{582CF009-EFBC-46D0-BC75-25F1DD32BDE3}"/>
              </a:ext>
            </a:extLst>
          </p:cNvPr>
          <p:cNvSpPr/>
          <p:nvPr/>
        </p:nvSpPr>
        <p:spPr>
          <a:xfrm>
            <a:off x="3536645" y="617448"/>
            <a:ext cx="1810267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&gt; 10</a:t>
            </a:r>
          </a:p>
        </p:txBody>
      </p: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E4E0434F-462B-4723-93CC-01FF1F695290}"/>
              </a:ext>
            </a:extLst>
          </p:cNvPr>
          <p:cNvSpPr/>
          <p:nvPr/>
        </p:nvSpPr>
        <p:spPr>
          <a:xfrm>
            <a:off x="5096924" y="1506433"/>
            <a:ext cx="1810267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&lt; 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0F4CA1C-2BB4-472F-ACA4-D33EE054973E}"/>
              </a:ext>
            </a:extLst>
          </p:cNvPr>
          <p:cNvCxnSpPr>
            <a:cxnSpLocks/>
          </p:cNvCxnSpPr>
          <p:nvPr/>
        </p:nvCxnSpPr>
        <p:spPr>
          <a:xfrm flipV="1">
            <a:off x="6521652" y="1249158"/>
            <a:ext cx="445806" cy="31612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0977D1E-2FD2-42C6-AC9B-F9472AA9DED4}"/>
              </a:ext>
            </a:extLst>
          </p:cNvPr>
          <p:cNvCxnSpPr>
            <a:cxnSpLocks/>
          </p:cNvCxnSpPr>
          <p:nvPr/>
        </p:nvCxnSpPr>
        <p:spPr>
          <a:xfrm>
            <a:off x="6488859" y="2121679"/>
            <a:ext cx="478599" cy="3731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0FCB7FD-529B-45B7-A256-53B5013E2C1A}"/>
              </a:ext>
            </a:extLst>
          </p:cNvPr>
          <p:cNvSpPr/>
          <p:nvPr/>
        </p:nvSpPr>
        <p:spPr>
          <a:xfrm>
            <a:off x="7088414" y="979937"/>
            <a:ext cx="720000" cy="4272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58" name="Flowchart: Decision 57">
            <a:extLst>
              <a:ext uri="{FF2B5EF4-FFF2-40B4-BE49-F238E27FC236}">
                <a16:creationId xmlns:a16="http://schemas.microsoft.com/office/drawing/2014/main" id="{71243FDF-2B44-42E6-9894-699926F19DBE}"/>
              </a:ext>
            </a:extLst>
          </p:cNvPr>
          <p:cNvSpPr/>
          <p:nvPr/>
        </p:nvSpPr>
        <p:spPr>
          <a:xfrm>
            <a:off x="3372848" y="3209482"/>
            <a:ext cx="1523093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&gt; -2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C01981F-9E3E-466E-8EC8-359EE60A18DF}"/>
              </a:ext>
            </a:extLst>
          </p:cNvPr>
          <p:cNvCxnSpPr>
            <a:cxnSpLocks/>
          </p:cNvCxnSpPr>
          <p:nvPr/>
        </p:nvCxnSpPr>
        <p:spPr>
          <a:xfrm flipV="1">
            <a:off x="4584547" y="2955968"/>
            <a:ext cx="412318" cy="32392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FB5CFCA-49C0-4FFE-B9A4-D81E8A04412C}"/>
              </a:ext>
            </a:extLst>
          </p:cNvPr>
          <p:cNvCxnSpPr>
            <a:cxnSpLocks/>
          </p:cNvCxnSpPr>
          <p:nvPr/>
        </p:nvCxnSpPr>
        <p:spPr>
          <a:xfrm>
            <a:off x="4518266" y="3871071"/>
            <a:ext cx="478599" cy="3731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B7B4225D-99F1-44E8-AF9E-A9757E5C3FA1}"/>
              </a:ext>
            </a:extLst>
          </p:cNvPr>
          <p:cNvSpPr/>
          <p:nvPr/>
        </p:nvSpPr>
        <p:spPr>
          <a:xfrm>
            <a:off x="5079231" y="4036893"/>
            <a:ext cx="735796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A118487-9CBB-4BB2-AC0E-6186BE5AC257}"/>
              </a:ext>
            </a:extLst>
          </p:cNvPr>
          <p:cNvSpPr txBox="1"/>
          <p:nvPr/>
        </p:nvSpPr>
        <p:spPr>
          <a:xfrm>
            <a:off x="3372848" y="186723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B7A908-DBCE-47D3-80C5-93C52B36471C}"/>
              </a:ext>
            </a:extLst>
          </p:cNvPr>
          <p:cNvSpPr txBox="1"/>
          <p:nvPr/>
        </p:nvSpPr>
        <p:spPr>
          <a:xfrm>
            <a:off x="3041921" y="3001559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7F2F596-B7CA-455A-9B78-FDC2E96CCD8C}"/>
              </a:ext>
            </a:extLst>
          </p:cNvPr>
          <p:cNvSpPr txBox="1"/>
          <p:nvPr/>
        </p:nvSpPr>
        <p:spPr>
          <a:xfrm>
            <a:off x="6186547" y="123361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3E7BB4A-6B0A-47ED-B0D9-CA4371D31496}"/>
              </a:ext>
            </a:extLst>
          </p:cNvPr>
          <p:cNvSpPr txBox="1"/>
          <p:nvPr/>
        </p:nvSpPr>
        <p:spPr>
          <a:xfrm>
            <a:off x="6218748" y="2256918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C4CF478-F8B6-435E-B4DC-62211924C1F4}"/>
              </a:ext>
            </a:extLst>
          </p:cNvPr>
          <p:cNvSpPr txBox="1"/>
          <p:nvPr/>
        </p:nvSpPr>
        <p:spPr>
          <a:xfrm>
            <a:off x="4646367" y="377841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5505BA-ED36-4B07-91F6-98670FEDB009}"/>
              </a:ext>
            </a:extLst>
          </p:cNvPr>
          <p:cNvSpPr txBox="1"/>
          <p:nvPr/>
        </p:nvSpPr>
        <p:spPr>
          <a:xfrm>
            <a:off x="4622255" y="1446449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747F097-3DAA-4B0E-B9F9-35FBC21B4696}"/>
              </a:ext>
            </a:extLst>
          </p:cNvPr>
          <p:cNvSpPr txBox="1"/>
          <p:nvPr/>
        </p:nvSpPr>
        <p:spPr>
          <a:xfrm>
            <a:off x="4675172" y="3147908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DE8A52F-7A1C-4642-8B85-34B668AB0ABB}"/>
              </a:ext>
            </a:extLst>
          </p:cNvPr>
          <p:cNvSpPr txBox="1"/>
          <p:nvPr/>
        </p:nvSpPr>
        <p:spPr>
          <a:xfrm>
            <a:off x="4250335" y="3986562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63C013-DBAE-4CF2-87F3-67585E357E31}"/>
              </a:ext>
            </a:extLst>
          </p:cNvPr>
          <p:cNvSpPr/>
          <p:nvPr/>
        </p:nvSpPr>
        <p:spPr>
          <a:xfrm>
            <a:off x="1674555" y="4965700"/>
            <a:ext cx="1170686" cy="3428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FD0BCD6-C574-4667-9BA9-11C26FA4FA59}"/>
              </a:ext>
            </a:extLst>
          </p:cNvPr>
          <p:cNvSpPr/>
          <p:nvPr/>
        </p:nvSpPr>
        <p:spPr>
          <a:xfrm>
            <a:off x="904516" y="4968832"/>
            <a:ext cx="770029" cy="3428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5BA6DAE-A6F0-41BC-B053-797F09F15005}"/>
              </a:ext>
            </a:extLst>
          </p:cNvPr>
          <p:cNvSpPr/>
          <p:nvPr/>
        </p:nvSpPr>
        <p:spPr>
          <a:xfrm>
            <a:off x="8698671" y="4968832"/>
            <a:ext cx="2572371" cy="3428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DD738CE-1200-4DBF-9D4B-0B556F3B108C}"/>
              </a:ext>
            </a:extLst>
          </p:cNvPr>
          <p:cNvSpPr/>
          <p:nvPr/>
        </p:nvSpPr>
        <p:spPr>
          <a:xfrm>
            <a:off x="2850226" y="4974062"/>
            <a:ext cx="3507065" cy="3428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EFF8563-3100-4BD4-BC24-46D2091B2121}"/>
              </a:ext>
            </a:extLst>
          </p:cNvPr>
          <p:cNvSpPr/>
          <p:nvPr/>
        </p:nvSpPr>
        <p:spPr>
          <a:xfrm>
            <a:off x="6353423" y="4974061"/>
            <a:ext cx="2345248" cy="3345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03A0F6-74DD-4C08-9FFD-573CDF31AFA7}"/>
              </a:ext>
            </a:extLst>
          </p:cNvPr>
          <p:cNvSpPr txBox="1"/>
          <p:nvPr/>
        </p:nvSpPr>
        <p:spPr>
          <a:xfrm>
            <a:off x="102891" y="167959"/>
            <a:ext cx="103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highlight>
                  <a:srgbClr val="FFFF00"/>
                </a:highlight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78512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193A29-E11D-4647-91CB-34D6CAAFA3C9}"/>
              </a:ext>
            </a:extLst>
          </p:cNvPr>
          <p:cNvCxnSpPr/>
          <p:nvPr/>
        </p:nvCxnSpPr>
        <p:spPr>
          <a:xfrm>
            <a:off x="697005" y="5593976"/>
            <a:ext cx="107979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8A1E17-11F1-4B9C-96E0-3439EC0DAB6D}"/>
              </a:ext>
            </a:extLst>
          </p:cNvPr>
          <p:cNvCxnSpPr>
            <a:cxnSpLocks/>
          </p:cNvCxnSpPr>
          <p:nvPr/>
        </p:nvCxnSpPr>
        <p:spPr>
          <a:xfrm>
            <a:off x="1089212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9908C1-A129-4E32-9818-A7759339DA38}"/>
              </a:ext>
            </a:extLst>
          </p:cNvPr>
          <p:cNvCxnSpPr>
            <a:cxnSpLocks/>
          </p:cNvCxnSpPr>
          <p:nvPr/>
        </p:nvCxnSpPr>
        <p:spPr>
          <a:xfrm>
            <a:off x="1674555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DC30CD-3D21-4C2F-89D4-219B9D7D1493}"/>
              </a:ext>
            </a:extLst>
          </p:cNvPr>
          <p:cNvCxnSpPr>
            <a:cxnSpLocks/>
          </p:cNvCxnSpPr>
          <p:nvPr/>
        </p:nvCxnSpPr>
        <p:spPr>
          <a:xfrm>
            <a:off x="2259898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50489D-FFDF-4AD2-9BA0-74F3AF0AB941}"/>
              </a:ext>
            </a:extLst>
          </p:cNvPr>
          <p:cNvCxnSpPr>
            <a:cxnSpLocks/>
          </p:cNvCxnSpPr>
          <p:nvPr/>
        </p:nvCxnSpPr>
        <p:spPr>
          <a:xfrm>
            <a:off x="2845241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9DF7F7-CDA2-4E47-914B-E15E857B30E2}"/>
              </a:ext>
            </a:extLst>
          </p:cNvPr>
          <p:cNvCxnSpPr>
            <a:cxnSpLocks/>
          </p:cNvCxnSpPr>
          <p:nvPr/>
        </p:nvCxnSpPr>
        <p:spPr>
          <a:xfrm>
            <a:off x="3430584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E4560E-54D4-4125-B5AA-42C6966F259E}"/>
              </a:ext>
            </a:extLst>
          </p:cNvPr>
          <p:cNvCxnSpPr>
            <a:cxnSpLocks/>
          </p:cNvCxnSpPr>
          <p:nvPr/>
        </p:nvCxnSpPr>
        <p:spPr>
          <a:xfrm>
            <a:off x="4601270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1A4228-87F4-4F15-BD67-5D7FAEAB3C9B}"/>
              </a:ext>
            </a:extLst>
          </p:cNvPr>
          <p:cNvCxnSpPr>
            <a:cxnSpLocks/>
          </p:cNvCxnSpPr>
          <p:nvPr/>
        </p:nvCxnSpPr>
        <p:spPr>
          <a:xfrm>
            <a:off x="6357299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05E07A-A7EB-4615-9436-E6F423CED25A}"/>
              </a:ext>
            </a:extLst>
          </p:cNvPr>
          <p:cNvCxnSpPr>
            <a:cxnSpLocks/>
          </p:cNvCxnSpPr>
          <p:nvPr/>
        </p:nvCxnSpPr>
        <p:spPr>
          <a:xfrm>
            <a:off x="8113328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707B4D-B319-4375-8E00-A8E7D3129EEB}"/>
              </a:ext>
            </a:extLst>
          </p:cNvPr>
          <p:cNvCxnSpPr>
            <a:cxnSpLocks/>
          </p:cNvCxnSpPr>
          <p:nvPr/>
        </p:nvCxnSpPr>
        <p:spPr>
          <a:xfrm>
            <a:off x="4015927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C59A75-4701-4986-ABC4-AAB7C9955D04}"/>
              </a:ext>
            </a:extLst>
          </p:cNvPr>
          <p:cNvCxnSpPr>
            <a:cxnSpLocks/>
          </p:cNvCxnSpPr>
          <p:nvPr/>
        </p:nvCxnSpPr>
        <p:spPr>
          <a:xfrm>
            <a:off x="5186613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7C0996-2649-4B01-A207-3638674718C8}"/>
              </a:ext>
            </a:extLst>
          </p:cNvPr>
          <p:cNvCxnSpPr>
            <a:cxnSpLocks/>
          </p:cNvCxnSpPr>
          <p:nvPr/>
        </p:nvCxnSpPr>
        <p:spPr>
          <a:xfrm>
            <a:off x="6942642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534D44-E7B5-48C1-9076-5457AF01FD58}"/>
              </a:ext>
            </a:extLst>
          </p:cNvPr>
          <p:cNvCxnSpPr>
            <a:cxnSpLocks/>
          </p:cNvCxnSpPr>
          <p:nvPr/>
        </p:nvCxnSpPr>
        <p:spPr>
          <a:xfrm>
            <a:off x="8698671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145C4F-CD74-4315-8128-A4CA1B1AC2AC}"/>
              </a:ext>
            </a:extLst>
          </p:cNvPr>
          <p:cNvCxnSpPr>
            <a:cxnSpLocks/>
          </p:cNvCxnSpPr>
          <p:nvPr/>
        </p:nvCxnSpPr>
        <p:spPr>
          <a:xfrm>
            <a:off x="9869357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FF00F0-2363-46A6-9117-56A21475A1B7}"/>
              </a:ext>
            </a:extLst>
          </p:cNvPr>
          <p:cNvCxnSpPr>
            <a:cxnSpLocks/>
          </p:cNvCxnSpPr>
          <p:nvPr/>
        </p:nvCxnSpPr>
        <p:spPr>
          <a:xfrm>
            <a:off x="5771956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1F2202-A6C4-4204-9CAC-E27BD4ED47F1}"/>
              </a:ext>
            </a:extLst>
          </p:cNvPr>
          <p:cNvCxnSpPr>
            <a:cxnSpLocks/>
          </p:cNvCxnSpPr>
          <p:nvPr/>
        </p:nvCxnSpPr>
        <p:spPr>
          <a:xfrm>
            <a:off x="7527985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B13DF3-EFFE-4EED-946C-A0EFF9C68774}"/>
              </a:ext>
            </a:extLst>
          </p:cNvPr>
          <p:cNvCxnSpPr>
            <a:cxnSpLocks/>
          </p:cNvCxnSpPr>
          <p:nvPr/>
        </p:nvCxnSpPr>
        <p:spPr>
          <a:xfrm>
            <a:off x="9284014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DD24C1-47FD-4478-BB0E-A1A87CBB7941}"/>
              </a:ext>
            </a:extLst>
          </p:cNvPr>
          <p:cNvCxnSpPr>
            <a:cxnSpLocks/>
          </p:cNvCxnSpPr>
          <p:nvPr/>
        </p:nvCxnSpPr>
        <p:spPr>
          <a:xfrm>
            <a:off x="10454700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0966D24-189F-4DD9-9C65-2DEC1DB855B6}"/>
              </a:ext>
            </a:extLst>
          </p:cNvPr>
          <p:cNvCxnSpPr>
            <a:cxnSpLocks/>
          </p:cNvCxnSpPr>
          <p:nvPr/>
        </p:nvCxnSpPr>
        <p:spPr>
          <a:xfrm>
            <a:off x="11040036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3DC03C-E9DA-4179-AD08-720421BDC066}"/>
              </a:ext>
            </a:extLst>
          </p:cNvPr>
          <p:cNvSpPr txBox="1"/>
          <p:nvPr/>
        </p:nvSpPr>
        <p:spPr>
          <a:xfrm>
            <a:off x="2056480" y="57185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D1789D-3A3E-42E7-9C17-2C89CDB6E9A6}"/>
              </a:ext>
            </a:extLst>
          </p:cNvPr>
          <p:cNvSpPr txBox="1"/>
          <p:nvPr/>
        </p:nvSpPr>
        <p:spPr>
          <a:xfrm>
            <a:off x="2694398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209D8B-1DD2-4D21-B94D-A7FC4F358BD9}"/>
              </a:ext>
            </a:extLst>
          </p:cNvPr>
          <p:cNvSpPr txBox="1"/>
          <p:nvPr/>
        </p:nvSpPr>
        <p:spPr>
          <a:xfrm>
            <a:off x="6202580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163179-AB40-4F99-97F6-A676F8F670F3}"/>
              </a:ext>
            </a:extLst>
          </p:cNvPr>
          <p:cNvSpPr txBox="1"/>
          <p:nvPr/>
        </p:nvSpPr>
        <p:spPr>
          <a:xfrm>
            <a:off x="5035770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5FB0E4-EB95-444C-A97C-5EC892F2DED8}"/>
              </a:ext>
            </a:extLst>
          </p:cNvPr>
          <p:cNvSpPr txBox="1"/>
          <p:nvPr/>
        </p:nvSpPr>
        <p:spPr>
          <a:xfrm>
            <a:off x="5606285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0D424B-1AC9-4C9B-BFEB-D63DD360C475}"/>
              </a:ext>
            </a:extLst>
          </p:cNvPr>
          <p:cNvSpPr txBox="1"/>
          <p:nvPr/>
        </p:nvSpPr>
        <p:spPr>
          <a:xfrm>
            <a:off x="4455880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1F453E-1E6C-4311-A649-48D5EA96F10A}"/>
              </a:ext>
            </a:extLst>
          </p:cNvPr>
          <p:cNvSpPr txBox="1"/>
          <p:nvPr/>
        </p:nvSpPr>
        <p:spPr>
          <a:xfrm>
            <a:off x="3861194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779932-8411-4B51-9501-F66F30996BEE}"/>
              </a:ext>
            </a:extLst>
          </p:cNvPr>
          <p:cNvSpPr txBox="1"/>
          <p:nvPr/>
        </p:nvSpPr>
        <p:spPr>
          <a:xfrm>
            <a:off x="3279741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EB1CD1-DAC5-4A21-8FF9-760C4DF4480F}"/>
              </a:ext>
            </a:extLst>
          </p:cNvPr>
          <p:cNvSpPr txBox="1"/>
          <p:nvPr/>
        </p:nvSpPr>
        <p:spPr>
          <a:xfrm>
            <a:off x="6791799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5177C2-4609-48A0-9AE7-2E2D33AE73F1}"/>
              </a:ext>
            </a:extLst>
          </p:cNvPr>
          <p:cNvSpPr txBox="1"/>
          <p:nvPr/>
        </p:nvSpPr>
        <p:spPr>
          <a:xfrm>
            <a:off x="7377142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E06218-3276-468B-BC9F-9666B86DA607}"/>
              </a:ext>
            </a:extLst>
          </p:cNvPr>
          <p:cNvSpPr txBox="1"/>
          <p:nvPr/>
        </p:nvSpPr>
        <p:spPr>
          <a:xfrm>
            <a:off x="7966361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06CA8-BECF-41B2-B009-D42B18B62405}"/>
              </a:ext>
            </a:extLst>
          </p:cNvPr>
          <p:cNvSpPr txBox="1"/>
          <p:nvPr/>
        </p:nvSpPr>
        <p:spPr>
          <a:xfrm>
            <a:off x="8489319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351F37-5630-409F-951C-AE671A2C5892}"/>
              </a:ext>
            </a:extLst>
          </p:cNvPr>
          <p:cNvSpPr txBox="1"/>
          <p:nvPr/>
        </p:nvSpPr>
        <p:spPr>
          <a:xfrm>
            <a:off x="9074676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0F34B7-E4A1-4130-AB56-F3A8C442835F}"/>
              </a:ext>
            </a:extLst>
          </p:cNvPr>
          <p:cNvSpPr txBox="1"/>
          <p:nvPr/>
        </p:nvSpPr>
        <p:spPr>
          <a:xfrm>
            <a:off x="9660012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28EB32-0177-4F2F-A4A9-B6A899535D58}"/>
              </a:ext>
            </a:extLst>
          </p:cNvPr>
          <p:cNvSpPr txBox="1"/>
          <p:nvPr/>
        </p:nvSpPr>
        <p:spPr>
          <a:xfrm>
            <a:off x="10245348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600469-E7F6-4BCC-800F-4EB46BAE6E7A}"/>
              </a:ext>
            </a:extLst>
          </p:cNvPr>
          <p:cNvSpPr txBox="1"/>
          <p:nvPr/>
        </p:nvSpPr>
        <p:spPr>
          <a:xfrm>
            <a:off x="1441953" y="57185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A573A5-EE57-4F60-BED8-7323DBD3C1FE}"/>
              </a:ext>
            </a:extLst>
          </p:cNvPr>
          <p:cNvSpPr txBox="1"/>
          <p:nvPr/>
        </p:nvSpPr>
        <p:spPr>
          <a:xfrm>
            <a:off x="903103" y="57185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B9BAD7-DC3D-438F-8CDB-F68FDCFE9B23}"/>
              </a:ext>
            </a:extLst>
          </p:cNvPr>
          <p:cNvSpPr txBox="1"/>
          <p:nvPr/>
        </p:nvSpPr>
        <p:spPr>
          <a:xfrm>
            <a:off x="10830684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B095A1-D5A4-4C4B-8BF8-096909954EA7}"/>
              </a:ext>
            </a:extLst>
          </p:cNvPr>
          <p:cNvSpPr/>
          <p:nvPr/>
        </p:nvSpPr>
        <p:spPr>
          <a:xfrm>
            <a:off x="903103" y="4965700"/>
            <a:ext cx="10346265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9D704AB1-FE3A-4997-829F-67B9A890CD74}"/>
              </a:ext>
            </a:extLst>
          </p:cNvPr>
          <p:cNvSpPr/>
          <p:nvPr/>
        </p:nvSpPr>
        <p:spPr>
          <a:xfrm>
            <a:off x="502993" y="2062020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&gt; 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1ACD142-64FC-4675-8773-302A14E7E413}"/>
              </a:ext>
            </a:extLst>
          </p:cNvPr>
          <p:cNvCxnSpPr>
            <a:cxnSpLocks/>
          </p:cNvCxnSpPr>
          <p:nvPr/>
        </p:nvCxnSpPr>
        <p:spPr>
          <a:xfrm rot="2700000">
            <a:off x="1372356" y="2950965"/>
            <a:ext cx="70001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418E601-6D5B-4192-8D9A-40FC872CB7FE}"/>
              </a:ext>
            </a:extLst>
          </p:cNvPr>
          <p:cNvCxnSpPr>
            <a:cxnSpLocks/>
          </p:cNvCxnSpPr>
          <p:nvPr/>
        </p:nvCxnSpPr>
        <p:spPr>
          <a:xfrm flipV="1">
            <a:off x="1563471" y="1808740"/>
            <a:ext cx="406384" cy="39359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011D81A-E5F9-4822-9120-C574D63F400C}"/>
              </a:ext>
            </a:extLst>
          </p:cNvPr>
          <p:cNvCxnSpPr>
            <a:cxnSpLocks/>
          </p:cNvCxnSpPr>
          <p:nvPr/>
        </p:nvCxnSpPr>
        <p:spPr>
          <a:xfrm>
            <a:off x="2721711" y="3757883"/>
            <a:ext cx="415242" cy="38420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08B05D0-A912-4B90-8975-10B2626FD9FD}"/>
              </a:ext>
            </a:extLst>
          </p:cNvPr>
          <p:cNvCxnSpPr>
            <a:cxnSpLocks/>
          </p:cNvCxnSpPr>
          <p:nvPr/>
        </p:nvCxnSpPr>
        <p:spPr>
          <a:xfrm flipH="1" flipV="1">
            <a:off x="1674555" y="796446"/>
            <a:ext cx="345591" cy="43640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A21F5EE-5606-4402-B189-14651933E9E5}"/>
              </a:ext>
            </a:extLst>
          </p:cNvPr>
          <p:cNvCxnSpPr>
            <a:cxnSpLocks/>
          </p:cNvCxnSpPr>
          <p:nvPr/>
        </p:nvCxnSpPr>
        <p:spPr>
          <a:xfrm>
            <a:off x="4087476" y="3064956"/>
            <a:ext cx="360882" cy="3763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6FD49C43-DBC6-4CC7-91D9-2BCFED535818}"/>
              </a:ext>
            </a:extLst>
          </p:cNvPr>
          <p:cNvSpPr/>
          <p:nvPr/>
        </p:nvSpPr>
        <p:spPr>
          <a:xfrm>
            <a:off x="4520484" y="3283635"/>
            <a:ext cx="887662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BLACK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E645E05-FFA7-447A-A4BF-BDFDECC2AD5C}"/>
              </a:ext>
            </a:extLst>
          </p:cNvPr>
          <p:cNvCxnSpPr>
            <a:cxnSpLocks/>
          </p:cNvCxnSpPr>
          <p:nvPr/>
        </p:nvCxnSpPr>
        <p:spPr>
          <a:xfrm flipV="1">
            <a:off x="4117928" y="2256066"/>
            <a:ext cx="483342" cy="27344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D518E35-A120-43EC-9682-CB2544AB78AD}"/>
              </a:ext>
            </a:extLst>
          </p:cNvPr>
          <p:cNvCxnSpPr>
            <a:cxnSpLocks/>
          </p:cNvCxnSpPr>
          <p:nvPr/>
        </p:nvCxnSpPr>
        <p:spPr>
          <a:xfrm flipV="1">
            <a:off x="2993084" y="925965"/>
            <a:ext cx="632117" cy="3257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4CE6A22-9F48-4D05-8650-0F16294C8416}"/>
              </a:ext>
            </a:extLst>
          </p:cNvPr>
          <p:cNvSpPr/>
          <p:nvPr/>
        </p:nvSpPr>
        <p:spPr>
          <a:xfrm>
            <a:off x="4712885" y="1951634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CC62B9F-8E53-4DAB-B339-D48AEF28B598}"/>
              </a:ext>
            </a:extLst>
          </p:cNvPr>
          <p:cNvSpPr/>
          <p:nvPr/>
        </p:nvSpPr>
        <p:spPr>
          <a:xfrm>
            <a:off x="5935971" y="76143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EAC0A1E-BC2B-49C7-A7C5-CFB86E326C4D}"/>
              </a:ext>
            </a:extLst>
          </p:cNvPr>
          <p:cNvCxnSpPr>
            <a:cxnSpLocks/>
          </p:cNvCxnSpPr>
          <p:nvPr/>
        </p:nvCxnSpPr>
        <p:spPr>
          <a:xfrm flipV="1">
            <a:off x="5186613" y="187757"/>
            <a:ext cx="585343" cy="18747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37C2282-92CE-4E9E-A666-46A07EA075D9}"/>
              </a:ext>
            </a:extLst>
          </p:cNvPr>
          <p:cNvCxnSpPr>
            <a:cxnSpLocks/>
          </p:cNvCxnSpPr>
          <p:nvPr/>
        </p:nvCxnSpPr>
        <p:spPr>
          <a:xfrm>
            <a:off x="4979851" y="941555"/>
            <a:ext cx="626434" cy="310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DFB39-DE14-4370-93AD-7DBF79BC0340}"/>
              </a:ext>
            </a:extLst>
          </p:cNvPr>
          <p:cNvSpPr/>
          <p:nvPr/>
        </p:nvSpPr>
        <p:spPr>
          <a:xfrm>
            <a:off x="3213150" y="4059615"/>
            <a:ext cx="904778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GREEN</a:t>
            </a:r>
          </a:p>
        </p:txBody>
      </p:sp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4C18ED36-82CB-428C-871C-DAC4F97A73FB}"/>
              </a:ext>
            </a:extLst>
          </p:cNvPr>
          <p:cNvSpPr/>
          <p:nvPr/>
        </p:nvSpPr>
        <p:spPr>
          <a:xfrm>
            <a:off x="1628062" y="3091237"/>
            <a:ext cx="1508891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&lt;= 0</a:t>
            </a:r>
          </a:p>
        </p:txBody>
      </p:sp>
      <p:sp>
        <p:nvSpPr>
          <p:cNvPr id="85" name="Flowchart: Decision 84">
            <a:extLst>
              <a:ext uri="{FF2B5EF4-FFF2-40B4-BE49-F238E27FC236}">
                <a16:creationId xmlns:a16="http://schemas.microsoft.com/office/drawing/2014/main" id="{A7E70336-99E8-4162-BD91-56C6E6C3CB24}"/>
              </a:ext>
            </a:extLst>
          </p:cNvPr>
          <p:cNvSpPr/>
          <p:nvPr/>
        </p:nvSpPr>
        <p:spPr>
          <a:xfrm>
            <a:off x="2870756" y="2422020"/>
            <a:ext cx="1508891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&lt; 0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1F0C17E-AADB-41A4-ACAE-04AE9860FE32}"/>
              </a:ext>
            </a:extLst>
          </p:cNvPr>
          <p:cNvCxnSpPr>
            <a:cxnSpLocks/>
          </p:cNvCxnSpPr>
          <p:nvPr/>
        </p:nvCxnSpPr>
        <p:spPr>
          <a:xfrm flipV="1">
            <a:off x="2911061" y="3006973"/>
            <a:ext cx="351567" cy="25069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owchart: Decision 94">
            <a:extLst>
              <a:ext uri="{FF2B5EF4-FFF2-40B4-BE49-F238E27FC236}">
                <a16:creationId xmlns:a16="http://schemas.microsoft.com/office/drawing/2014/main" id="{582CF009-EFBC-46D0-BC75-25F1DD32BDE3}"/>
              </a:ext>
            </a:extLst>
          </p:cNvPr>
          <p:cNvSpPr/>
          <p:nvPr/>
        </p:nvSpPr>
        <p:spPr>
          <a:xfrm>
            <a:off x="1620317" y="1165827"/>
            <a:ext cx="1810267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&gt;= 12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CF49D64-55F9-49CD-9510-D0EE19D0040E}"/>
              </a:ext>
            </a:extLst>
          </p:cNvPr>
          <p:cNvSpPr/>
          <p:nvPr/>
        </p:nvSpPr>
        <p:spPr>
          <a:xfrm>
            <a:off x="1176486" y="343322"/>
            <a:ext cx="887662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BLACK</a:t>
            </a:r>
          </a:p>
        </p:txBody>
      </p:sp>
      <p:sp>
        <p:nvSpPr>
          <p:cNvPr id="102" name="Flowchart: Decision 101">
            <a:extLst>
              <a:ext uri="{FF2B5EF4-FFF2-40B4-BE49-F238E27FC236}">
                <a16:creationId xmlns:a16="http://schemas.microsoft.com/office/drawing/2014/main" id="{D40E8A74-F727-476C-89BB-4A8753F1F294}"/>
              </a:ext>
            </a:extLst>
          </p:cNvPr>
          <p:cNvSpPr/>
          <p:nvPr/>
        </p:nvSpPr>
        <p:spPr>
          <a:xfrm>
            <a:off x="3262628" y="187757"/>
            <a:ext cx="2150861" cy="94022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&lt; 10 and X &gt; 4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9AAC4A4-E9F2-460C-A7AE-61EB1EB2337C}"/>
              </a:ext>
            </a:extLst>
          </p:cNvPr>
          <p:cNvSpPr/>
          <p:nvPr/>
        </p:nvSpPr>
        <p:spPr>
          <a:xfrm>
            <a:off x="5706531" y="1071139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5D5264A-1071-4CC1-AF27-5B27A5C8F049}"/>
              </a:ext>
            </a:extLst>
          </p:cNvPr>
          <p:cNvSpPr txBox="1"/>
          <p:nvPr/>
        </p:nvSpPr>
        <p:spPr>
          <a:xfrm>
            <a:off x="1674555" y="208458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979284F-6B12-4AF2-BB73-2B9117154C61}"/>
              </a:ext>
            </a:extLst>
          </p:cNvPr>
          <p:cNvSpPr txBox="1"/>
          <p:nvPr/>
        </p:nvSpPr>
        <p:spPr>
          <a:xfrm>
            <a:off x="1425700" y="1035475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BA60097-ADEE-4B77-AB2B-F7D8777EC3F3}"/>
              </a:ext>
            </a:extLst>
          </p:cNvPr>
          <p:cNvSpPr txBox="1"/>
          <p:nvPr/>
        </p:nvSpPr>
        <p:spPr>
          <a:xfrm>
            <a:off x="2342610" y="3848998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256360-3F22-4A9C-8884-9AF09609BFA5}"/>
              </a:ext>
            </a:extLst>
          </p:cNvPr>
          <p:cNvSpPr txBox="1"/>
          <p:nvPr/>
        </p:nvSpPr>
        <p:spPr>
          <a:xfrm>
            <a:off x="3903834" y="2065135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053BEA8-984A-44D5-8B3D-FBCA32F50C8B}"/>
              </a:ext>
            </a:extLst>
          </p:cNvPr>
          <p:cNvSpPr txBox="1"/>
          <p:nvPr/>
        </p:nvSpPr>
        <p:spPr>
          <a:xfrm>
            <a:off x="3724197" y="3145135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FB5E36A-96EB-4133-B695-A2E4C532F911}"/>
              </a:ext>
            </a:extLst>
          </p:cNvPr>
          <p:cNvSpPr txBox="1"/>
          <p:nvPr/>
        </p:nvSpPr>
        <p:spPr>
          <a:xfrm>
            <a:off x="2982141" y="3168205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2038058-5778-409F-B7E3-7FC477BD8425}"/>
              </a:ext>
            </a:extLst>
          </p:cNvPr>
          <p:cNvSpPr txBox="1"/>
          <p:nvPr/>
        </p:nvSpPr>
        <p:spPr>
          <a:xfrm>
            <a:off x="4712885" y="1079049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415D750-52CC-4FC3-A46A-627BB6D3E1BA}"/>
              </a:ext>
            </a:extLst>
          </p:cNvPr>
          <p:cNvSpPr txBox="1"/>
          <p:nvPr/>
        </p:nvSpPr>
        <p:spPr>
          <a:xfrm>
            <a:off x="1182255" y="2914996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8654F6B-1E29-4FEF-AA5C-9CF03DD940BD}"/>
              </a:ext>
            </a:extLst>
          </p:cNvPr>
          <p:cNvSpPr txBox="1"/>
          <p:nvPr/>
        </p:nvSpPr>
        <p:spPr>
          <a:xfrm>
            <a:off x="5164942" y="29605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8210A49-E7CB-44C6-B934-5AE3229A6612}"/>
              </a:ext>
            </a:extLst>
          </p:cNvPr>
          <p:cNvSpPr txBox="1"/>
          <p:nvPr/>
        </p:nvSpPr>
        <p:spPr>
          <a:xfrm>
            <a:off x="3136953" y="1091478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324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193A29-E11D-4647-91CB-34D6CAAFA3C9}"/>
              </a:ext>
            </a:extLst>
          </p:cNvPr>
          <p:cNvCxnSpPr/>
          <p:nvPr/>
        </p:nvCxnSpPr>
        <p:spPr>
          <a:xfrm>
            <a:off x="697005" y="5593976"/>
            <a:ext cx="107979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8A1E17-11F1-4B9C-96E0-3439EC0DAB6D}"/>
              </a:ext>
            </a:extLst>
          </p:cNvPr>
          <p:cNvCxnSpPr>
            <a:cxnSpLocks/>
          </p:cNvCxnSpPr>
          <p:nvPr/>
        </p:nvCxnSpPr>
        <p:spPr>
          <a:xfrm>
            <a:off x="1089212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9908C1-A129-4E32-9818-A7759339DA38}"/>
              </a:ext>
            </a:extLst>
          </p:cNvPr>
          <p:cNvCxnSpPr>
            <a:cxnSpLocks/>
          </p:cNvCxnSpPr>
          <p:nvPr/>
        </p:nvCxnSpPr>
        <p:spPr>
          <a:xfrm>
            <a:off x="1674555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DC30CD-3D21-4C2F-89D4-219B9D7D1493}"/>
              </a:ext>
            </a:extLst>
          </p:cNvPr>
          <p:cNvCxnSpPr>
            <a:cxnSpLocks/>
          </p:cNvCxnSpPr>
          <p:nvPr/>
        </p:nvCxnSpPr>
        <p:spPr>
          <a:xfrm>
            <a:off x="2259898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50489D-FFDF-4AD2-9BA0-74F3AF0AB941}"/>
              </a:ext>
            </a:extLst>
          </p:cNvPr>
          <p:cNvCxnSpPr>
            <a:cxnSpLocks/>
          </p:cNvCxnSpPr>
          <p:nvPr/>
        </p:nvCxnSpPr>
        <p:spPr>
          <a:xfrm>
            <a:off x="2845241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9DF7F7-CDA2-4E47-914B-E15E857B30E2}"/>
              </a:ext>
            </a:extLst>
          </p:cNvPr>
          <p:cNvCxnSpPr>
            <a:cxnSpLocks/>
          </p:cNvCxnSpPr>
          <p:nvPr/>
        </p:nvCxnSpPr>
        <p:spPr>
          <a:xfrm>
            <a:off x="3430584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E4560E-54D4-4125-B5AA-42C6966F259E}"/>
              </a:ext>
            </a:extLst>
          </p:cNvPr>
          <p:cNvCxnSpPr>
            <a:cxnSpLocks/>
          </p:cNvCxnSpPr>
          <p:nvPr/>
        </p:nvCxnSpPr>
        <p:spPr>
          <a:xfrm>
            <a:off x="4601270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1A4228-87F4-4F15-BD67-5D7FAEAB3C9B}"/>
              </a:ext>
            </a:extLst>
          </p:cNvPr>
          <p:cNvCxnSpPr>
            <a:cxnSpLocks/>
          </p:cNvCxnSpPr>
          <p:nvPr/>
        </p:nvCxnSpPr>
        <p:spPr>
          <a:xfrm>
            <a:off x="6357299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05E07A-A7EB-4615-9436-E6F423CED25A}"/>
              </a:ext>
            </a:extLst>
          </p:cNvPr>
          <p:cNvCxnSpPr>
            <a:cxnSpLocks/>
          </p:cNvCxnSpPr>
          <p:nvPr/>
        </p:nvCxnSpPr>
        <p:spPr>
          <a:xfrm>
            <a:off x="8113328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707B4D-B319-4375-8E00-A8E7D3129EEB}"/>
              </a:ext>
            </a:extLst>
          </p:cNvPr>
          <p:cNvCxnSpPr>
            <a:cxnSpLocks/>
          </p:cNvCxnSpPr>
          <p:nvPr/>
        </p:nvCxnSpPr>
        <p:spPr>
          <a:xfrm>
            <a:off x="4015927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C59A75-4701-4986-ABC4-AAB7C9955D04}"/>
              </a:ext>
            </a:extLst>
          </p:cNvPr>
          <p:cNvCxnSpPr>
            <a:cxnSpLocks/>
          </p:cNvCxnSpPr>
          <p:nvPr/>
        </p:nvCxnSpPr>
        <p:spPr>
          <a:xfrm>
            <a:off x="5186613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7C0996-2649-4B01-A207-3638674718C8}"/>
              </a:ext>
            </a:extLst>
          </p:cNvPr>
          <p:cNvCxnSpPr>
            <a:cxnSpLocks/>
          </p:cNvCxnSpPr>
          <p:nvPr/>
        </p:nvCxnSpPr>
        <p:spPr>
          <a:xfrm>
            <a:off x="6942642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534D44-E7B5-48C1-9076-5457AF01FD58}"/>
              </a:ext>
            </a:extLst>
          </p:cNvPr>
          <p:cNvCxnSpPr>
            <a:cxnSpLocks/>
          </p:cNvCxnSpPr>
          <p:nvPr/>
        </p:nvCxnSpPr>
        <p:spPr>
          <a:xfrm>
            <a:off x="8698671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145C4F-CD74-4315-8128-A4CA1B1AC2AC}"/>
              </a:ext>
            </a:extLst>
          </p:cNvPr>
          <p:cNvCxnSpPr>
            <a:cxnSpLocks/>
          </p:cNvCxnSpPr>
          <p:nvPr/>
        </p:nvCxnSpPr>
        <p:spPr>
          <a:xfrm>
            <a:off x="9869357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FF00F0-2363-46A6-9117-56A21475A1B7}"/>
              </a:ext>
            </a:extLst>
          </p:cNvPr>
          <p:cNvCxnSpPr>
            <a:cxnSpLocks/>
          </p:cNvCxnSpPr>
          <p:nvPr/>
        </p:nvCxnSpPr>
        <p:spPr>
          <a:xfrm>
            <a:off x="5771956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1F2202-A6C4-4204-9CAC-E27BD4ED47F1}"/>
              </a:ext>
            </a:extLst>
          </p:cNvPr>
          <p:cNvCxnSpPr>
            <a:cxnSpLocks/>
          </p:cNvCxnSpPr>
          <p:nvPr/>
        </p:nvCxnSpPr>
        <p:spPr>
          <a:xfrm>
            <a:off x="7527985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B13DF3-EFFE-4EED-946C-A0EFF9C68774}"/>
              </a:ext>
            </a:extLst>
          </p:cNvPr>
          <p:cNvCxnSpPr>
            <a:cxnSpLocks/>
          </p:cNvCxnSpPr>
          <p:nvPr/>
        </p:nvCxnSpPr>
        <p:spPr>
          <a:xfrm>
            <a:off x="9284014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DD24C1-47FD-4478-BB0E-A1A87CBB7941}"/>
              </a:ext>
            </a:extLst>
          </p:cNvPr>
          <p:cNvCxnSpPr>
            <a:cxnSpLocks/>
          </p:cNvCxnSpPr>
          <p:nvPr/>
        </p:nvCxnSpPr>
        <p:spPr>
          <a:xfrm>
            <a:off x="10454700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0966D24-189F-4DD9-9C65-2DEC1DB855B6}"/>
              </a:ext>
            </a:extLst>
          </p:cNvPr>
          <p:cNvCxnSpPr>
            <a:cxnSpLocks/>
          </p:cNvCxnSpPr>
          <p:nvPr/>
        </p:nvCxnSpPr>
        <p:spPr>
          <a:xfrm>
            <a:off x="11040036" y="5441576"/>
            <a:ext cx="0" cy="161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3DC03C-E9DA-4179-AD08-720421BDC066}"/>
              </a:ext>
            </a:extLst>
          </p:cNvPr>
          <p:cNvSpPr txBox="1"/>
          <p:nvPr/>
        </p:nvSpPr>
        <p:spPr>
          <a:xfrm>
            <a:off x="2056480" y="57185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D1789D-3A3E-42E7-9C17-2C89CDB6E9A6}"/>
              </a:ext>
            </a:extLst>
          </p:cNvPr>
          <p:cNvSpPr txBox="1"/>
          <p:nvPr/>
        </p:nvSpPr>
        <p:spPr>
          <a:xfrm>
            <a:off x="2694398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209D8B-1DD2-4D21-B94D-A7FC4F358BD9}"/>
              </a:ext>
            </a:extLst>
          </p:cNvPr>
          <p:cNvSpPr txBox="1"/>
          <p:nvPr/>
        </p:nvSpPr>
        <p:spPr>
          <a:xfrm>
            <a:off x="6202580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163179-AB40-4F99-97F6-A676F8F670F3}"/>
              </a:ext>
            </a:extLst>
          </p:cNvPr>
          <p:cNvSpPr txBox="1"/>
          <p:nvPr/>
        </p:nvSpPr>
        <p:spPr>
          <a:xfrm>
            <a:off x="5035770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5FB0E4-EB95-444C-A97C-5EC892F2DED8}"/>
              </a:ext>
            </a:extLst>
          </p:cNvPr>
          <p:cNvSpPr txBox="1"/>
          <p:nvPr/>
        </p:nvSpPr>
        <p:spPr>
          <a:xfrm>
            <a:off x="5606285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0D424B-1AC9-4C9B-BFEB-D63DD360C475}"/>
              </a:ext>
            </a:extLst>
          </p:cNvPr>
          <p:cNvSpPr txBox="1"/>
          <p:nvPr/>
        </p:nvSpPr>
        <p:spPr>
          <a:xfrm>
            <a:off x="4455880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1F453E-1E6C-4311-A649-48D5EA96F10A}"/>
              </a:ext>
            </a:extLst>
          </p:cNvPr>
          <p:cNvSpPr txBox="1"/>
          <p:nvPr/>
        </p:nvSpPr>
        <p:spPr>
          <a:xfrm>
            <a:off x="3861194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779932-8411-4B51-9501-F66F30996BEE}"/>
              </a:ext>
            </a:extLst>
          </p:cNvPr>
          <p:cNvSpPr txBox="1"/>
          <p:nvPr/>
        </p:nvSpPr>
        <p:spPr>
          <a:xfrm>
            <a:off x="3279741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EB1CD1-DAC5-4A21-8FF9-760C4DF4480F}"/>
              </a:ext>
            </a:extLst>
          </p:cNvPr>
          <p:cNvSpPr txBox="1"/>
          <p:nvPr/>
        </p:nvSpPr>
        <p:spPr>
          <a:xfrm>
            <a:off x="6791799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5177C2-4609-48A0-9AE7-2E2D33AE73F1}"/>
              </a:ext>
            </a:extLst>
          </p:cNvPr>
          <p:cNvSpPr txBox="1"/>
          <p:nvPr/>
        </p:nvSpPr>
        <p:spPr>
          <a:xfrm>
            <a:off x="7377142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E06218-3276-468B-BC9F-9666B86DA607}"/>
              </a:ext>
            </a:extLst>
          </p:cNvPr>
          <p:cNvSpPr txBox="1"/>
          <p:nvPr/>
        </p:nvSpPr>
        <p:spPr>
          <a:xfrm>
            <a:off x="7966361" y="57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06CA8-BECF-41B2-B009-D42B18B62405}"/>
              </a:ext>
            </a:extLst>
          </p:cNvPr>
          <p:cNvSpPr txBox="1"/>
          <p:nvPr/>
        </p:nvSpPr>
        <p:spPr>
          <a:xfrm>
            <a:off x="8489319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351F37-5630-409F-951C-AE671A2C5892}"/>
              </a:ext>
            </a:extLst>
          </p:cNvPr>
          <p:cNvSpPr txBox="1"/>
          <p:nvPr/>
        </p:nvSpPr>
        <p:spPr>
          <a:xfrm>
            <a:off x="9074676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0F34B7-E4A1-4130-AB56-F3A8C442835F}"/>
              </a:ext>
            </a:extLst>
          </p:cNvPr>
          <p:cNvSpPr txBox="1"/>
          <p:nvPr/>
        </p:nvSpPr>
        <p:spPr>
          <a:xfrm>
            <a:off x="9660012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28EB32-0177-4F2F-A4A9-B6A899535D58}"/>
              </a:ext>
            </a:extLst>
          </p:cNvPr>
          <p:cNvSpPr txBox="1"/>
          <p:nvPr/>
        </p:nvSpPr>
        <p:spPr>
          <a:xfrm>
            <a:off x="10245348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600469-E7F6-4BCC-800F-4EB46BAE6E7A}"/>
              </a:ext>
            </a:extLst>
          </p:cNvPr>
          <p:cNvSpPr txBox="1"/>
          <p:nvPr/>
        </p:nvSpPr>
        <p:spPr>
          <a:xfrm>
            <a:off x="1441953" y="57185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A573A5-EE57-4F60-BED8-7323DBD3C1FE}"/>
              </a:ext>
            </a:extLst>
          </p:cNvPr>
          <p:cNvSpPr txBox="1"/>
          <p:nvPr/>
        </p:nvSpPr>
        <p:spPr>
          <a:xfrm>
            <a:off x="903103" y="57185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B9BAD7-DC3D-438F-8CDB-F68FDCFE9B23}"/>
              </a:ext>
            </a:extLst>
          </p:cNvPr>
          <p:cNvSpPr txBox="1"/>
          <p:nvPr/>
        </p:nvSpPr>
        <p:spPr>
          <a:xfrm>
            <a:off x="10830684" y="5718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B095A1-D5A4-4C4B-8BF8-096909954EA7}"/>
              </a:ext>
            </a:extLst>
          </p:cNvPr>
          <p:cNvSpPr/>
          <p:nvPr/>
        </p:nvSpPr>
        <p:spPr>
          <a:xfrm>
            <a:off x="903103" y="4965700"/>
            <a:ext cx="10346265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9D704AB1-FE3A-4997-829F-67B9A890CD74}"/>
              </a:ext>
            </a:extLst>
          </p:cNvPr>
          <p:cNvSpPr/>
          <p:nvPr/>
        </p:nvSpPr>
        <p:spPr>
          <a:xfrm>
            <a:off x="1754465" y="2237585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&gt; 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1ACD142-64FC-4675-8773-302A14E7E413}"/>
              </a:ext>
            </a:extLst>
          </p:cNvPr>
          <p:cNvCxnSpPr>
            <a:cxnSpLocks/>
          </p:cNvCxnSpPr>
          <p:nvPr/>
        </p:nvCxnSpPr>
        <p:spPr>
          <a:xfrm rot="2700000">
            <a:off x="2623828" y="3126530"/>
            <a:ext cx="70001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418E601-6D5B-4192-8D9A-40FC872CB7FE}"/>
              </a:ext>
            </a:extLst>
          </p:cNvPr>
          <p:cNvCxnSpPr>
            <a:cxnSpLocks/>
          </p:cNvCxnSpPr>
          <p:nvPr/>
        </p:nvCxnSpPr>
        <p:spPr>
          <a:xfrm flipV="1">
            <a:off x="2814943" y="1984305"/>
            <a:ext cx="406384" cy="39359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011D81A-E5F9-4822-9120-C574D63F400C}"/>
              </a:ext>
            </a:extLst>
          </p:cNvPr>
          <p:cNvCxnSpPr>
            <a:cxnSpLocks/>
          </p:cNvCxnSpPr>
          <p:nvPr/>
        </p:nvCxnSpPr>
        <p:spPr>
          <a:xfrm>
            <a:off x="3973183" y="3933448"/>
            <a:ext cx="415242" cy="38420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08B05D0-A912-4B90-8975-10B2626FD9FD}"/>
              </a:ext>
            </a:extLst>
          </p:cNvPr>
          <p:cNvCxnSpPr>
            <a:cxnSpLocks/>
          </p:cNvCxnSpPr>
          <p:nvPr/>
        </p:nvCxnSpPr>
        <p:spPr>
          <a:xfrm flipH="1" flipV="1">
            <a:off x="2926027" y="972011"/>
            <a:ext cx="345591" cy="43640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A21F5EE-5606-4402-B189-14651933E9E5}"/>
              </a:ext>
            </a:extLst>
          </p:cNvPr>
          <p:cNvCxnSpPr>
            <a:cxnSpLocks/>
          </p:cNvCxnSpPr>
          <p:nvPr/>
        </p:nvCxnSpPr>
        <p:spPr>
          <a:xfrm>
            <a:off x="5338948" y="3240521"/>
            <a:ext cx="360882" cy="3763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6FD49C43-DBC6-4CC7-91D9-2BCFED535818}"/>
              </a:ext>
            </a:extLst>
          </p:cNvPr>
          <p:cNvSpPr/>
          <p:nvPr/>
        </p:nvSpPr>
        <p:spPr>
          <a:xfrm>
            <a:off x="5771956" y="3459200"/>
            <a:ext cx="887662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BLACK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E645E05-FFA7-447A-A4BF-BDFDECC2AD5C}"/>
              </a:ext>
            </a:extLst>
          </p:cNvPr>
          <p:cNvCxnSpPr>
            <a:cxnSpLocks/>
          </p:cNvCxnSpPr>
          <p:nvPr/>
        </p:nvCxnSpPr>
        <p:spPr>
          <a:xfrm flipV="1">
            <a:off x="5369400" y="2431631"/>
            <a:ext cx="483342" cy="27344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D518E35-A120-43EC-9682-CB2544AB78AD}"/>
              </a:ext>
            </a:extLst>
          </p:cNvPr>
          <p:cNvCxnSpPr>
            <a:cxnSpLocks/>
          </p:cNvCxnSpPr>
          <p:nvPr/>
        </p:nvCxnSpPr>
        <p:spPr>
          <a:xfrm flipV="1">
            <a:off x="4244556" y="1101530"/>
            <a:ext cx="632117" cy="3257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4CE6A22-9F48-4D05-8650-0F16294C8416}"/>
              </a:ext>
            </a:extLst>
          </p:cNvPr>
          <p:cNvSpPr/>
          <p:nvPr/>
        </p:nvSpPr>
        <p:spPr>
          <a:xfrm>
            <a:off x="5964357" y="2127199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CC62B9F-8E53-4DAB-B339-D48AEF28B598}"/>
              </a:ext>
            </a:extLst>
          </p:cNvPr>
          <p:cNvSpPr/>
          <p:nvPr/>
        </p:nvSpPr>
        <p:spPr>
          <a:xfrm>
            <a:off x="7187443" y="251708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EAC0A1E-BC2B-49C7-A7C5-CFB86E326C4D}"/>
              </a:ext>
            </a:extLst>
          </p:cNvPr>
          <p:cNvCxnSpPr>
            <a:cxnSpLocks/>
          </p:cNvCxnSpPr>
          <p:nvPr/>
        </p:nvCxnSpPr>
        <p:spPr>
          <a:xfrm flipV="1">
            <a:off x="6438085" y="363322"/>
            <a:ext cx="585343" cy="18747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37C2282-92CE-4E9E-A666-46A07EA075D9}"/>
              </a:ext>
            </a:extLst>
          </p:cNvPr>
          <p:cNvCxnSpPr>
            <a:cxnSpLocks/>
          </p:cNvCxnSpPr>
          <p:nvPr/>
        </p:nvCxnSpPr>
        <p:spPr>
          <a:xfrm>
            <a:off x="6231323" y="1117120"/>
            <a:ext cx="626434" cy="310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DFB39-DE14-4370-93AD-7DBF79BC0340}"/>
              </a:ext>
            </a:extLst>
          </p:cNvPr>
          <p:cNvSpPr/>
          <p:nvPr/>
        </p:nvSpPr>
        <p:spPr>
          <a:xfrm>
            <a:off x="4464622" y="4235180"/>
            <a:ext cx="904778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GREEN</a:t>
            </a:r>
          </a:p>
        </p:txBody>
      </p:sp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4C18ED36-82CB-428C-871C-DAC4F97A73FB}"/>
              </a:ext>
            </a:extLst>
          </p:cNvPr>
          <p:cNvSpPr/>
          <p:nvPr/>
        </p:nvSpPr>
        <p:spPr>
          <a:xfrm>
            <a:off x="2879534" y="3266802"/>
            <a:ext cx="1508891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&lt;= 0</a:t>
            </a:r>
          </a:p>
        </p:txBody>
      </p:sp>
      <p:sp>
        <p:nvSpPr>
          <p:cNvPr id="85" name="Flowchart: Decision 84">
            <a:extLst>
              <a:ext uri="{FF2B5EF4-FFF2-40B4-BE49-F238E27FC236}">
                <a16:creationId xmlns:a16="http://schemas.microsoft.com/office/drawing/2014/main" id="{A7E70336-99E8-4162-BD91-56C6E6C3CB24}"/>
              </a:ext>
            </a:extLst>
          </p:cNvPr>
          <p:cNvSpPr/>
          <p:nvPr/>
        </p:nvSpPr>
        <p:spPr>
          <a:xfrm>
            <a:off x="4122228" y="2597585"/>
            <a:ext cx="1508891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&lt; 0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1F0C17E-AADB-41A4-ACAE-04AE9860FE32}"/>
              </a:ext>
            </a:extLst>
          </p:cNvPr>
          <p:cNvCxnSpPr>
            <a:cxnSpLocks/>
          </p:cNvCxnSpPr>
          <p:nvPr/>
        </p:nvCxnSpPr>
        <p:spPr>
          <a:xfrm flipV="1">
            <a:off x="4162533" y="3182538"/>
            <a:ext cx="351567" cy="25069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owchart: Decision 94">
            <a:extLst>
              <a:ext uri="{FF2B5EF4-FFF2-40B4-BE49-F238E27FC236}">
                <a16:creationId xmlns:a16="http://schemas.microsoft.com/office/drawing/2014/main" id="{582CF009-EFBC-46D0-BC75-25F1DD32BDE3}"/>
              </a:ext>
            </a:extLst>
          </p:cNvPr>
          <p:cNvSpPr/>
          <p:nvPr/>
        </p:nvSpPr>
        <p:spPr>
          <a:xfrm>
            <a:off x="2871789" y="1341392"/>
            <a:ext cx="1810267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&gt;= 12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CF49D64-55F9-49CD-9510-D0EE19D0040E}"/>
              </a:ext>
            </a:extLst>
          </p:cNvPr>
          <p:cNvSpPr/>
          <p:nvPr/>
        </p:nvSpPr>
        <p:spPr>
          <a:xfrm>
            <a:off x="2427958" y="518887"/>
            <a:ext cx="887662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BLACK</a:t>
            </a:r>
          </a:p>
        </p:txBody>
      </p:sp>
      <p:sp>
        <p:nvSpPr>
          <p:cNvPr id="102" name="Flowchart: Decision 101">
            <a:extLst>
              <a:ext uri="{FF2B5EF4-FFF2-40B4-BE49-F238E27FC236}">
                <a16:creationId xmlns:a16="http://schemas.microsoft.com/office/drawing/2014/main" id="{D40E8A74-F727-476C-89BB-4A8753F1F294}"/>
              </a:ext>
            </a:extLst>
          </p:cNvPr>
          <p:cNvSpPr/>
          <p:nvPr/>
        </p:nvSpPr>
        <p:spPr>
          <a:xfrm>
            <a:off x="4514100" y="363322"/>
            <a:ext cx="2150861" cy="94022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&lt; 10 and X &gt; 4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9AAC4A4-E9F2-460C-A7AE-61EB1EB2337C}"/>
              </a:ext>
            </a:extLst>
          </p:cNvPr>
          <p:cNvSpPr/>
          <p:nvPr/>
        </p:nvSpPr>
        <p:spPr>
          <a:xfrm>
            <a:off x="6958003" y="1246704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5D5264A-1071-4CC1-AF27-5B27A5C8F049}"/>
              </a:ext>
            </a:extLst>
          </p:cNvPr>
          <p:cNvSpPr txBox="1"/>
          <p:nvPr/>
        </p:nvSpPr>
        <p:spPr>
          <a:xfrm>
            <a:off x="2926027" y="2260152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979284F-6B12-4AF2-BB73-2B9117154C61}"/>
              </a:ext>
            </a:extLst>
          </p:cNvPr>
          <p:cNvSpPr txBox="1"/>
          <p:nvPr/>
        </p:nvSpPr>
        <p:spPr>
          <a:xfrm>
            <a:off x="2677172" y="121104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BA60097-ADEE-4B77-AB2B-F7D8777EC3F3}"/>
              </a:ext>
            </a:extLst>
          </p:cNvPr>
          <p:cNvSpPr txBox="1"/>
          <p:nvPr/>
        </p:nvSpPr>
        <p:spPr>
          <a:xfrm>
            <a:off x="3594082" y="4024563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256360-3F22-4A9C-8884-9AF09609BFA5}"/>
              </a:ext>
            </a:extLst>
          </p:cNvPr>
          <p:cNvSpPr txBox="1"/>
          <p:nvPr/>
        </p:nvSpPr>
        <p:spPr>
          <a:xfrm>
            <a:off x="5155306" y="224070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053BEA8-984A-44D5-8B3D-FBCA32F50C8B}"/>
              </a:ext>
            </a:extLst>
          </p:cNvPr>
          <p:cNvSpPr txBox="1"/>
          <p:nvPr/>
        </p:nvSpPr>
        <p:spPr>
          <a:xfrm>
            <a:off x="4975669" y="3320700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FB5E36A-96EB-4133-B695-A2E4C532F911}"/>
              </a:ext>
            </a:extLst>
          </p:cNvPr>
          <p:cNvSpPr txBox="1"/>
          <p:nvPr/>
        </p:nvSpPr>
        <p:spPr>
          <a:xfrm>
            <a:off x="4233613" y="334377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2038058-5778-409F-B7E3-7FC477BD8425}"/>
              </a:ext>
            </a:extLst>
          </p:cNvPr>
          <p:cNvSpPr txBox="1"/>
          <p:nvPr/>
        </p:nvSpPr>
        <p:spPr>
          <a:xfrm>
            <a:off x="5964357" y="1254614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415D750-52CC-4FC3-A46A-627BB6D3E1BA}"/>
              </a:ext>
            </a:extLst>
          </p:cNvPr>
          <p:cNvSpPr txBox="1"/>
          <p:nvPr/>
        </p:nvSpPr>
        <p:spPr>
          <a:xfrm>
            <a:off x="2433727" y="3090561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8654F6B-1E29-4FEF-AA5C-9CF03DD940BD}"/>
              </a:ext>
            </a:extLst>
          </p:cNvPr>
          <p:cNvSpPr txBox="1"/>
          <p:nvPr/>
        </p:nvSpPr>
        <p:spPr>
          <a:xfrm>
            <a:off x="6416414" y="471622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8210A49-E7CB-44C6-B934-5AE3229A6612}"/>
              </a:ext>
            </a:extLst>
          </p:cNvPr>
          <p:cNvSpPr txBox="1"/>
          <p:nvPr/>
        </p:nvSpPr>
        <p:spPr>
          <a:xfrm>
            <a:off x="4388425" y="1267043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97A55D-FDC1-4328-AC57-589F8FC4942F}"/>
              </a:ext>
            </a:extLst>
          </p:cNvPr>
          <p:cNvSpPr txBox="1"/>
          <p:nvPr/>
        </p:nvSpPr>
        <p:spPr>
          <a:xfrm>
            <a:off x="102891" y="167959"/>
            <a:ext cx="103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highlight>
                  <a:srgbClr val="FFFF00"/>
                </a:highlight>
              </a:rPr>
              <a:t>ANSWER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B58D20-2FB4-4F3E-B910-33A955AC7D8C}"/>
              </a:ext>
            </a:extLst>
          </p:cNvPr>
          <p:cNvSpPr/>
          <p:nvPr/>
        </p:nvSpPr>
        <p:spPr>
          <a:xfrm>
            <a:off x="906071" y="4969578"/>
            <a:ext cx="1908871" cy="3428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32B178D-FBD8-41AD-BBC7-7BD65A888A3C}"/>
              </a:ext>
            </a:extLst>
          </p:cNvPr>
          <p:cNvSpPr/>
          <p:nvPr/>
        </p:nvSpPr>
        <p:spPr>
          <a:xfrm>
            <a:off x="5186613" y="4974825"/>
            <a:ext cx="3495204" cy="3428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5D5AAEC-2D71-4639-AE74-B3269601DC59}"/>
              </a:ext>
            </a:extLst>
          </p:cNvPr>
          <p:cNvSpPr/>
          <p:nvPr/>
        </p:nvSpPr>
        <p:spPr>
          <a:xfrm>
            <a:off x="9869357" y="4968370"/>
            <a:ext cx="1380011" cy="3428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02BB073-9113-47BB-AEE1-1555DAABE170}"/>
              </a:ext>
            </a:extLst>
          </p:cNvPr>
          <p:cNvSpPr/>
          <p:nvPr/>
        </p:nvSpPr>
        <p:spPr>
          <a:xfrm>
            <a:off x="2912580" y="4974826"/>
            <a:ext cx="1089898" cy="3428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129359B-BDAF-4C9C-B1DB-F1192A897277}"/>
              </a:ext>
            </a:extLst>
          </p:cNvPr>
          <p:cNvSpPr/>
          <p:nvPr/>
        </p:nvSpPr>
        <p:spPr>
          <a:xfrm>
            <a:off x="2807672" y="4975835"/>
            <a:ext cx="118356" cy="3428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BB9F05B-845D-44BA-AF22-3DC12A8AF61D}"/>
              </a:ext>
            </a:extLst>
          </p:cNvPr>
          <p:cNvSpPr/>
          <p:nvPr/>
        </p:nvSpPr>
        <p:spPr>
          <a:xfrm>
            <a:off x="8698671" y="4969578"/>
            <a:ext cx="1167279" cy="3428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A2E5A01-6F8B-4323-8808-6AA441E1FD56}"/>
              </a:ext>
            </a:extLst>
          </p:cNvPr>
          <p:cNvSpPr/>
          <p:nvPr/>
        </p:nvSpPr>
        <p:spPr>
          <a:xfrm>
            <a:off x="4005885" y="4974062"/>
            <a:ext cx="1184133" cy="3428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66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3B10CA-97E3-4B15-8D87-18CC74EAA3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61387" y="1434215"/>
            <a:ext cx="4505209" cy="4103689"/>
          </a:xfrm>
          <a:prstGeom prst="rect">
            <a:avLst/>
          </a:prstGeom>
        </p:spPr>
      </p:pic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FF606D04-AC2A-4D55-8D7B-EA6D1FFC2D55}"/>
              </a:ext>
            </a:extLst>
          </p:cNvPr>
          <p:cNvSpPr/>
          <p:nvPr/>
        </p:nvSpPr>
        <p:spPr>
          <a:xfrm>
            <a:off x="2062607" y="1561472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&lt; 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E5D425-D559-4777-9DF0-B235DD94C55E}"/>
              </a:ext>
            </a:extLst>
          </p:cNvPr>
          <p:cNvCxnSpPr>
            <a:cxnSpLocks/>
          </p:cNvCxnSpPr>
          <p:nvPr/>
        </p:nvCxnSpPr>
        <p:spPr>
          <a:xfrm>
            <a:off x="1610144" y="3283601"/>
            <a:ext cx="591458" cy="4950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513492-A7C6-4599-B433-851D9D905BCE}"/>
              </a:ext>
            </a:extLst>
          </p:cNvPr>
          <p:cNvCxnSpPr>
            <a:cxnSpLocks/>
          </p:cNvCxnSpPr>
          <p:nvPr/>
        </p:nvCxnSpPr>
        <p:spPr>
          <a:xfrm flipV="1">
            <a:off x="1651829" y="2246444"/>
            <a:ext cx="617428" cy="54058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D4F1B-D62F-46FA-BF30-F0B4AF56050F}"/>
              </a:ext>
            </a:extLst>
          </p:cNvPr>
          <p:cNvSpPr/>
          <p:nvPr/>
        </p:nvSpPr>
        <p:spPr>
          <a:xfrm>
            <a:off x="3661729" y="1108291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34F14B73-242D-460D-A191-C595F3AF5FDD}"/>
              </a:ext>
            </a:extLst>
          </p:cNvPr>
          <p:cNvSpPr/>
          <p:nvPr/>
        </p:nvSpPr>
        <p:spPr>
          <a:xfrm>
            <a:off x="1965577" y="3706813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Y &lt; 4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FC9111-ED4E-4E93-A4D3-346E940EF28F}"/>
              </a:ext>
            </a:extLst>
          </p:cNvPr>
          <p:cNvCxnSpPr>
            <a:cxnSpLocks/>
          </p:cNvCxnSpPr>
          <p:nvPr/>
        </p:nvCxnSpPr>
        <p:spPr>
          <a:xfrm>
            <a:off x="3086586" y="2189195"/>
            <a:ext cx="513794" cy="26797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CACD2E-367B-49FD-B164-22BB6A3050D7}"/>
              </a:ext>
            </a:extLst>
          </p:cNvPr>
          <p:cNvCxnSpPr>
            <a:cxnSpLocks/>
          </p:cNvCxnSpPr>
          <p:nvPr/>
        </p:nvCxnSpPr>
        <p:spPr>
          <a:xfrm flipV="1">
            <a:off x="3117038" y="1380305"/>
            <a:ext cx="483342" cy="27344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F2438E-5A53-43D3-A4C8-5BE6CF12D171}"/>
              </a:ext>
            </a:extLst>
          </p:cNvPr>
          <p:cNvCxnSpPr>
            <a:cxnSpLocks/>
          </p:cNvCxnSpPr>
          <p:nvPr/>
        </p:nvCxnSpPr>
        <p:spPr>
          <a:xfrm>
            <a:off x="2994519" y="4371961"/>
            <a:ext cx="502925" cy="5111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A4977C-6525-474F-A7AA-E3E3233D83CD}"/>
              </a:ext>
            </a:extLst>
          </p:cNvPr>
          <p:cNvCxnSpPr>
            <a:cxnSpLocks/>
          </p:cNvCxnSpPr>
          <p:nvPr/>
        </p:nvCxnSpPr>
        <p:spPr>
          <a:xfrm flipV="1">
            <a:off x="3061692" y="3531112"/>
            <a:ext cx="538688" cy="29958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34E587F-D894-4D92-BE50-1C1CAC63E637}"/>
              </a:ext>
            </a:extLst>
          </p:cNvPr>
          <p:cNvSpPr/>
          <p:nvPr/>
        </p:nvSpPr>
        <p:spPr>
          <a:xfrm>
            <a:off x="3497444" y="4883150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876983-9E88-488B-B5CF-D092A69D1F02}"/>
              </a:ext>
            </a:extLst>
          </p:cNvPr>
          <p:cNvSpPr/>
          <p:nvPr/>
        </p:nvSpPr>
        <p:spPr>
          <a:xfrm>
            <a:off x="3724003" y="2281472"/>
            <a:ext cx="1174089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NOTHING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DC9143-5954-481B-8237-A6C8B822230B}"/>
              </a:ext>
            </a:extLst>
          </p:cNvPr>
          <p:cNvSpPr txBox="1"/>
          <p:nvPr/>
        </p:nvSpPr>
        <p:spPr>
          <a:xfrm>
            <a:off x="102891" y="16795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highlight>
                  <a:srgbClr val="00FFFF"/>
                </a:highlight>
              </a:rPr>
              <a:t>EXAMPLE</a:t>
            </a:r>
          </a:p>
        </p:txBody>
      </p: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7C23BF47-781A-4E59-B232-F7A15E827BDA}"/>
              </a:ext>
            </a:extLst>
          </p:cNvPr>
          <p:cNvSpPr/>
          <p:nvPr/>
        </p:nvSpPr>
        <p:spPr>
          <a:xfrm>
            <a:off x="577804" y="2666519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&gt;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5A80BA5-4A42-4036-BD34-4FBE38FE6639}"/>
              </a:ext>
            </a:extLst>
          </p:cNvPr>
          <p:cNvSpPr/>
          <p:nvPr/>
        </p:nvSpPr>
        <p:spPr>
          <a:xfrm>
            <a:off x="3669750" y="3325763"/>
            <a:ext cx="1174089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NOTHING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79FA72-E4AE-4BB1-832F-741BB04B5BD2}"/>
              </a:ext>
            </a:extLst>
          </p:cNvPr>
          <p:cNvSpPr/>
          <p:nvPr/>
        </p:nvSpPr>
        <p:spPr>
          <a:xfrm>
            <a:off x="8140777" y="1990165"/>
            <a:ext cx="1003223" cy="3192753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8875441-0A5B-46F1-880B-149C9872E399}"/>
              </a:ext>
            </a:extLst>
          </p:cNvPr>
          <p:cNvSpPr/>
          <p:nvPr/>
        </p:nvSpPr>
        <p:spPr>
          <a:xfrm>
            <a:off x="7637144" y="1990165"/>
            <a:ext cx="503633" cy="1372384"/>
          </a:xfrm>
          <a:prstGeom prst="rect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296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3B10CA-97E3-4B15-8D87-18CC74EAA3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61387" y="1434215"/>
            <a:ext cx="4505209" cy="4103689"/>
          </a:xfrm>
          <a:prstGeom prst="rect">
            <a:avLst/>
          </a:prstGeom>
        </p:spPr>
      </p:pic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FF606D04-AC2A-4D55-8D7B-EA6D1FFC2D55}"/>
              </a:ext>
            </a:extLst>
          </p:cNvPr>
          <p:cNvSpPr/>
          <p:nvPr/>
        </p:nvSpPr>
        <p:spPr>
          <a:xfrm>
            <a:off x="2062607" y="1561472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&lt; 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E5D425-D559-4777-9DF0-B235DD94C55E}"/>
              </a:ext>
            </a:extLst>
          </p:cNvPr>
          <p:cNvCxnSpPr>
            <a:cxnSpLocks/>
          </p:cNvCxnSpPr>
          <p:nvPr/>
        </p:nvCxnSpPr>
        <p:spPr>
          <a:xfrm>
            <a:off x="1610144" y="3283601"/>
            <a:ext cx="878474" cy="7873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513492-A7C6-4599-B433-851D9D905BCE}"/>
              </a:ext>
            </a:extLst>
          </p:cNvPr>
          <p:cNvCxnSpPr>
            <a:cxnSpLocks/>
          </p:cNvCxnSpPr>
          <p:nvPr/>
        </p:nvCxnSpPr>
        <p:spPr>
          <a:xfrm flipV="1">
            <a:off x="1651829" y="2246444"/>
            <a:ext cx="617428" cy="54058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D4F1B-D62F-46FA-BF30-F0B4AF56050F}"/>
              </a:ext>
            </a:extLst>
          </p:cNvPr>
          <p:cNvSpPr/>
          <p:nvPr/>
        </p:nvSpPr>
        <p:spPr>
          <a:xfrm>
            <a:off x="3652969" y="1106329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34F14B73-242D-460D-A191-C595F3AF5FDD}"/>
              </a:ext>
            </a:extLst>
          </p:cNvPr>
          <p:cNvSpPr/>
          <p:nvPr/>
        </p:nvSpPr>
        <p:spPr>
          <a:xfrm>
            <a:off x="2195397" y="3990029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Y &gt; 3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FC9111-ED4E-4E93-A4D3-346E940EF28F}"/>
              </a:ext>
            </a:extLst>
          </p:cNvPr>
          <p:cNvCxnSpPr>
            <a:cxnSpLocks/>
          </p:cNvCxnSpPr>
          <p:nvPr/>
        </p:nvCxnSpPr>
        <p:spPr>
          <a:xfrm>
            <a:off x="3086586" y="2189195"/>
            <a:ext cx="513794" cy="26797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CACD2E-367B-49FD-B164-22BB6A3050D7}"/>
              </a:ext>
            </a:extLst>
          </p:cNvPr>
          <p:cNvCxnSpPr>
            <a:cxnSpLocks/>
          </p:cNvCxnSpPr>
          <p:nvPr/>
        </p:nvCxnSpPr>
        <p:spPr>
          <a:xfrm flipV="1">
            <a:off x="3117038" y="1380305"/>
            <a:ext cx="483342" cy="27344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F2438E-5A53-43D3-A4C8-5BE6CF12D171}"/>
              </a:ext>
            </a:extLst>
          </p:cNvPr>
          <p:cNvCxnSpPr>
            <a:cxnSpLocks/>
          </p:cNvCxnSpPr>
          <p:nvPr/>
        </p:nvCxnSpPr>
        <p:spPr>
          <a:xfrm>
            <a:off x="3174576" y="4649786"/>
            <a:ext cx="360882" cy="3763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A4977C-6525-474F-A7AA-E3E3233D83CD}"/>
              </a:ext>
            </a:extLst>
          </p:cNvPr>
          <p:cNvCxnSpPr>
            <a:cxnSpLocks/>
          </p:cNvCxnSpPr>
          <p:nvPr/>
        </p:nvCxnSpPr>
        <p:spPr>
          <a:xfrm flipV="1">
            <a:off x="3241749" y="3808937"/>
            <a:ext cx="538688" cy="29958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34E587F-D894-4D92-BE50-1C1CAC63E637}"/>
              </a:ext>
            </a:extLst>
          </p:cNvPr>
          <p:cNvSpPr/>
          <p:nvPr/>
        </p:nvSpPr>
        <p:spPr>
          <a:xfrm>
            <a:off x="3852061" y="3548031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876983-9E88-488B-B5CF-D092A69D1F02}"/>
              </a:ext>
            </a:extLst>
          </p:cNvPr>
          <p:cNvSpPr/>
          <p:nvPr/>
        </p:nvSpPr>
        <p:spPr>
          <a:xfrm>
            <a:off x="3355017" y="5113878"/>
            <a:ext cx="1174089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NOTHING</a:t>
            </a:r>
          </a:p>
        </p:txBody>
      </p: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7C23BF47-781A-4E59-B232-F7A15E827BDA}"/>
              </a:ext>
            </a:extLst>
          </p:cNvPr>
          <p:cNvSpPr/>
          <p:nvPr/>
        </p:nvSpPr>
        <p:spPr>
          <a:xfrm>
            <a:off x="577804" y="2666519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&gt;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5A80BA5-4A42-4036-BD34-4FBE38FE6639}"/>
              </a:ext>
            </a:extLst>
          </p:cNvPr>
          <p:cNvSpPr/>
          <p:nvPr/>
        </p:nvSpPr>
        <p:spPr>
          <a:xfrm>
            <a:off x="4796510" y="1618251"/>
            <a:ext cx="1174089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NOTHING</a:t>
            </a:r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7F13D073-09F6-4FB7-A1F7-73151D624A9D}"/>
              </a:ext>
            </a:extLst>
          </p:cNvPr>
          <p:cNvSpPr/>
          <p:nvPr/>
        </p:nvSpPr>
        <p:spPr>
          <a:xfrm>
            <a:off x="3404144" y="2281472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Y &gt; 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B5E74D-AE66-4E1E-BBE3-3C1F230159F1}"/>
              </a:ext>
            </a:extLst>
          </p:cNvPr>
          <p:cNvCxnSpPr>
            <a:cxnSpLocks/>
          </p:cNvCxnSpPr>
          <p:nvPr/>
        </p:nvCxnSpPr>
        <p:spPr>
          <a:xfrm>
            <a:off x="4478767" y="2918612"/>
            <a:ext cx="513794" cy="26797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19554E-1412-4B57-9010-30AEAEB390E5}"/>
              </a:ext>
            </a:extLst>
          </p:cNvPr>
          <p:cNvCxnSpPr>
            <a:cxnSpLocks/>
          </p:cNvCxnSpPr>
          <p:nvPr/>
        </p:nvCxnSpPr>
        <p:spPr>
          <a:xfrm flipV="1">
            <a:off x="4509219" y="2109722"/>
            <a:ext cx="483342" cy="27344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F65D3E4-7932-4F37-B6BB-B4F6FD528BB4}"/>
              </a:ext>
            </a:extLst>
          </p:cNvPr>
          <p:cNvSpPr/>
          <p:nvPr/>
        </p:nvSpPr>
        <p:spPr>
          <a:xfrm>
            <a:off x="5037398" y="3001472"/>
            <a:ext cx="860546" cy="459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BLACK</a:t>
            </a:r>
          </a:p>
        </p:txBody>
      </p:sp>
    </p:spTree>
    <p:extLst>
      <p:ext uri="{BB962C8B-B14F-4D97-AF65-F5344CB8AC3E}">
        <p14:creationId xmlns:p14="http://schemas.microsoft.com/office/powerpoint/2010/main" val="2231441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3B10CA-97E3-4B15-8D87-18CC74EAA3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61387" y="1434215"/>
            <a:ext cx="4505209" cy="4103689"/>
          </a:xfrm>
          <a:prstGeom prst="rect">
            <a:avLst/>
          </a:prstGeom>
        </p:spPr>
      </p:pic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FF606D04-AC2A-4D55-8D7B-EA6D1FFC2D55}"/>
              </a:ext>
            </a:extLst>
          </p:cNvPr>
          <p:cNvSpPr/>
          <p:nvPr/>
        </p:nvSpPr>
        <p:spPr>
          <a:xfrm>
            <a:off x="2062607" y="1561472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&lt; 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E5D425-D559-4777-9DF0-B235DD94C55E}"/>
              </a:ext>
            </a:extLst>
          </p:cNvPr>
          <p:cNvCxnSpPr>
            <a:cxnSpLocks/>
          </p:cNvCxnSpPr>
          <p:nvPr/>
        </p:nvCxnSpPr>
        <p:spPr>
          <a:xfrm>
            <a:off x="1610144" y="3283601"/>
            <a:ext cx="878474" cy="7873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513492-A7C6-4599-B433-851D9D905BCE}"/>
              </a:ext>
            </a:extLst>
          </p:cNvPr>
          <p:cNvCxnSpPr>
            <a:cxnSpLocks/>
          </p:cNvCxnSpPr>
          <p:nvPr/>
        </p:nvCxnSpPr>
        <p:spPr>
          <a:xfrm flipV="1">
            <a:off x="1651829" y="2246444"/>
            <a:ext cx="617428" cy="54058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D4F1B-D62F-46FA-BF30-F0B4AF56050F}"/>
              </a:ext>
            </a:extLst>
          </p:cNvPr>
          <p:cNvSpPr/>
          <p:nvPr/>
        </p:nvSpPr>
        <p:spPr>
          <a:xfrm>
            <a:off x="3652969" y="1106329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34F14B73-242D-460D-A191-C595F3AF5FDD}"/>
              </a:ext>
            </a:extLst>
          </p:cNvPr>
          <p:cNvSpPr/>
          <p:nvPr/>
        </p:nvSpPr>
        <p:spPr>
          <a:xfrm>
            <a:off x="2195397" y="3990029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Y &gt; 3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FC9111-ED4E-4E93-A4D3-346E940EF28F}"/>
              </a:ext>
            </a:extLst>
          </p:cNvPr>
          <p:cNvCxnSpPr>
            <a:cxnSpLocks/>
          </p:cNvCxnSpPr>
          <p:nvPr/>
        </p:nvCxnSpPr>
        <p:spPr>
          <a:xfrm>
            <a:off x="3086586" y="2189195"/>
            <a:ext cx="513794" cy="26797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CACD2E-367B-49FD-B164-22BB6A3050D7}"/>
              </a:ext>
            </a:extLst>
          </p:cNvPr>
          <p:cNvCxnSpPr>
            <a:cxnSpLocks/>
          </p:cNvCxnSpPr>
          <p:nvPr/>
        </p:nvCxnSpPr>
        <p:spPr>
          <a:xfrm flipV="1">
            <a:off x="3117038" y="1380305"/>
            <a:ext cx="483342" cy="27344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F2438E-5A53-43D3-A4C8-5BE6CF12D171}"/>
              </a:ext>
            </a:extLst>
          </p:cNvPr>
          <p:cNvCxnSpPr>
            <a:cxnSpLocks/>
          </p:cNvCxnSpPr>
          <p:nvPr/>
        </p:nvCxnSpPr>
        <p:spPr>
          <a:xfrm>
            <a:off x="3174576" y="4649786"/>
            <a:ext cx="360882" cy="3763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A4977C-6525-474F-A7AA-E3E3233D83CD}"/>
              </a:ext>
            </a:extLst>
          </p:cNvPr>
          <p:cNvCxnSpPr>
            <a:cxnSpLocks/>
          </p:cNvCxnSpPr>
          <p:nvPr/>
        </p:nvCxnSpPr>
        <p:spPr>
          <a:xfrm flipV="1">
            <a:off x="3241749" y="3808937"/>
            <a:ext cx="538688" cy="29958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34E587F-D894-4D92-BE50-1C1CAC63E637}"/>
              </a:ext>
            </a:extLst>
          </p:cNvPr>
          <p:cNvSpPr/>
          <p:nvPr/>
        </p:nvSpPr>
        <p:spPr>
          <a:xfrm>
            <a:off x="3852061" y="3548031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876983-9E88-488B-B5CF-D092A69D1F02}"/>
              </a:ext>
            </a:extLst>
          </p:cNvPr>
          <p:cNvSpPr/>
          <p:nvPr/>
        </p:nvSpPr>
        <p:spPr>
          <a:xfrm>
            <a:off x="3355017" y="5113878"/>
            <a:ext cx="1174089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NOTHING</a:t>
            </a:r>
          </a:p>
        </p:txBody>
      </p: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7C23BF47-781A-4E59-B232-F7A15E827BDA}"/>
              </a:ext>
            </a:extLst>
          </p:cNvPr>
          <p:cNvSpPr/>
          <p:nvPr/>
        </p:nvSpPr>
        <p:spPr>
          <a:xfrm>
            <a:off x="577804" y="2666519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&gt;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5A80BA5-4A42-4036-BD34-4FBE38FE6639}"/>
              </a:ext>
            </a:extLst>
          </p:cNvPr>
          <p:cNvSpPr/>
          <p:nvPr/>
        </p:nvSpPr>
        <p:spPr>
          <a:xfrm>
            <a:off x="4796510" y="1618251"/>
            <a:ext cx="1174089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NOTHING</a:t>
            </a:r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7F13D073-09F6-4FB7-A1F7-73151D624A9D}"/>
              </a:ext>
            </a:extLst>
          </p:cNvPr>
          <p:cNvSpPr/>
          <p:nvPr/>
        </p:nvSpPr>
        <p:spPr>
          <a:xfrm>
            <a:off x="3404144" y="2281472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Y &gt; 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B5E74D-AE66-4E1E-BBE3-3C1F230159F1}"/>
              </a:ext>
            </a:extLst>
          </p:cNvPr>
          <p:cNvCxnSpPr>
            <a:cxnSpLocks/>
          </p:cNvCxnSpPr>
          <p:nvPr/>
        </p:nvCxnSpPr>
        <p:spPr>
          <a:xfrm>
            <a:off x="4478767" y="2918612"/>
            <a:ext cx="513794" cy="26797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19554E-1412-4B57-9010-30AEAEB390E5}"/>
              </a:ext>
            </a:extLst>
          </p:cNvPr>
          <p:cNvCxnSpPr>
            <a:cxnSpLocks/>
          </p:cNvCxnSpPr>
          <p:nvPr/>
        </p:nvCxnSpPr>
        <p:spPr>
          <a:xfrm flipV="1">
            <a:off x="4509219" y="2109722"/>
            <a:ext cx="483342" cy="27344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F65D3E4-7932-4F37-B6BB-B4F6FD528BB4}"/>
              </a:ext>
            </a:extLst>
          </p:cNvPr>
          <p:cNvSpPr/>
          <p:nvPr/>
        </p:nvSpPr>
        <p:spPr>
          <a:xfrm>
            <a:off x="5037398" y="3001472"/>
            <a:ext cx="860546" cy="459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BLACK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DDF707-A009-4F65-A239-9ED310882FBB}"/>
              </a:ext>
            </a:extLst>
          </p:cNvPr>
          <p:cNvSpPr/>
          <p:nvPr/>
        </p:nvSpPr>
        <p:spPr>
          <a:xfrm>
            <a:off x="8659925" y="1992943"/>
            <a:ext cx="1003223" cy="3192753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177272-2708-4544-8206-CAAC1B2048F0}"/>
              </a:ext>
            </a:extLst>
          </p:cNvPr>
          <p:cNvSpPr/>
          <p:nvPr/>
        </p:nvSpPr>
        <p:spPr>
          <a:xfrm>
            <a:off x="7636279" y="1992943"/>
            <a:ext cx="993946" cy="1836614"/>
          </a:xfrm>
          <a:prstGeom prst="rect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BF7CFC-C701-4B01-9FCA-9168C0183C47}"/>
              </a:ext>
            </a:extLst>
          </p:cNvPr>
          <p:cNvSpPr/>
          <p:nvPr/>
        </p:nvSpPr>
        <p:spPr>
          <a:xfrm>
            <a:off x="9676766" y="2918612"/>
            <a:ext cx="1495005" cy="2231968"/>
          </a:xfrm>
          <a:prstGeom prst="rect">
            <a:avLst/>
          </a:prstGeom>
          <a:solidFill>
            <a:schemeClr val="tx1">
              <a:lumMod val="65000"/>
              <a:lumOff val="3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243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3B10CA-97E3-4B15-8D87-18CC74EAA3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61387" y="1434215"/>
            <a:ext cx="4505209" cy="4103689"/>
          </a:xfrm>
          <a:prstGeom prst="rect">
            <a:avLst/>
          </a:prstGeom>
        </p:spPr>
      </p:pic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FF606D04-AC2A-4D55-8D7B-EA6D1FFC2D55}"/>
              </a:ext>
            </a:extLst>
          </p:cNvPr>
          <p:cNvSpPr/>
          <p:nvPr/>
        </p:nvSpPr>
        <p:spPr>
          <a:xfrm>
            <a:off x="425404" y="2514119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&gt; 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E5D425-D559-4777-9DF0-B235DD94C55E}"/>
              </a:ext>
            </a:extLst>
          </p:cNvPr>
          <p:cNvCxnSpPr>
            <a:cxnSpLocks/>
          </p:cNvCxnSpPr>
          <p:nvPr/>
        </p:nvCxnSpPr>
        <p:spPr>
          <a:xfrm>
            <a:off x="1473298" y="3164155"/>
            <a:ext cx="360882" cy="3763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513492-A7C6-4599-B433-851D9D905BCE}"/>
              </a:ext>
            </a:extLst>
          </p:cNvPr>
          <p:cNvCxnSpPr>
            <a:cxnSpLocks/>
          </p:cNvCxnSpPr>
          <p:nvPr/>
        </p:nvCxnSpPr>
        <p:spPr>
          <a:xfrm flipV="1">
            <a:off x="1503750" y="2355265"/>
            <a:ext cx="483342" cy="27344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D4F1B-D62F-46FA-BF30-F0B4AF56050F}"/>
              </a:ext>
            </a:extLst>
          </p:cNvPr>
          <p:cNvSpPr/>
          <p:nvPr/>
        </p:nvSpPr>
        <p:spPr>
          <a:xfrm>
            <a:off x="5107391" y="775131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696E96-03CB-4A7B-99CC-EC11E1366FD4}"/>
              </a:ext>
            </a:extLst>
          </p:cNvPr>
          <p:cNvCxnSpPr>
            <a:cxnSpLocks/>
          </p:cNvCxnSpPr>
          <p:nvPr/>
        </p:nvCxnSpPr>
        <p:spPr>
          <a:xfrm flipV="1">
            <a:off x="4457196" y="980480"/>
            <a:ext cx="585343" cy="18747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93B373-7367-4B94-8848-861967163ED8}"/>
              </a:ext>
            </a:extLst>
          </p:cNvPr>
          <p:cNvCxnSpPr>
            <a:cxnSpLocks/>
          </p:cNvCxnSpPr>
          <p:nvPr/>
        </p:nvCxnSpPr>
        <p:spPr>
          <a:xfrm>
            <a:off x="4473729" y="1732873"/>
            <a:ext cx="379331" cy="2494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34F14B73-242D-460D-A191-C595F3AF5FDD}"/>
              </a:ext>
            </a:extLst>
          </p:cNvPr>
          <p:cNvSpPr/>
          <p:nvPr/>
        </p:nvSpPr>
        <p:spPr>
          <a:xfrm>
            <a:off x="1595891" y="3409565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Y &gt; 2</a:t>
            </a:r>
          </a:p>
        </p:txBody>
      </p:sp>
      <p:sp>
        <p:nvSpPr>
          <p:cNvPr id="29" name="Flowchart: Decision 28">
            <a:extLst>
              <a:ext uri="{FF2B5EF4-FFF2-40B4-BE49-F238E27FC236}">
                <a16:creationId xmlns:a16="http://schemas.microsoft.com/office/drawing/2014/main" id="{21741E6C-2914-4FC5-AC37-A751A1B1F5D3}"/>
              </a:ext>
            </a:extLst>
          </p:cNvPr>
          <p:cNvSpPr/>
          <p:nvPr/>
        </p:nvSpPr>
        <p:spPr>
          <a:xfrm>
            <a:off x="2810710" y="4364169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Y &gt; 1</a:t>
            </a:r>
          </a:p>
        </p:txBody>
      </p: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0BDBF8CA-053D-4D20-AA35-4F17A977397B}"/>
              </a:ext>
            </a:extLst>
          </p:cNvPr>
          <p:cNvSpPr/>
          <p:nvPr/>
        </p:nvSpPr>
        <p:spPr>
          <a:xfrm>
            <a:off x="1776083" y="1727542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&lt; 5</a:t>
            </a:r>
          </a:p>
        </p:txBody>
      </p:sp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BDEE7C60-D250-46DF-BCAF-7317212C4341}"/>
              </a:ext>
            </a:extLst>
          </p:cNvPr>
          <p:cNvSpPr/>
          <p:nvPr/>
        </p:nvSpPr>
        <p:spPr>
          <a:xfrm>
            <a:off x="3294052" y="3082656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Y &lt; 3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FC9111-ED4E-4E93-A4D3-346E940EF28F}"/>
              </a:ext>
            </a:extLst>
          </p:cNvPr>
          <p:cNvCxnSpPr>
            <a:cxnSpLocks/>
          </p:cNvCxnSpPr>
          <p:nvPr/>
        </p:nvCxnSpPr>
        <p:spPr>
          <a:xfrm>
            <a:off x="2780258" y="2403009"/>
            <a:ext cx="583854" cy="1779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CACD2E-367B-49FD-B164-22BB6A3050D7}"/>
              </a:ext>
            </a:extLst>
          </p:cNvPr>
          <p:cNvCxnSpPr>
            <a:cxnSpLocks/>
          </p:cNvCxnSpPr>
          <p:nvPr/>
        </p:nvCxnSpPr>
        <p:spPr>
          <a:xfrm flipV="1">
            <a:off x="2810710" y="1594119"/>
            <a:ext cx="483342" cy="27344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F2438E-5A53-43D3-A4C8-5BE6CF12D171}"/>
              </a:ext>
            </a:extLst>
          </p:cNvPr>
          <p:cNvCxnSpPr>
            <a:cxnSpLocks/>
          </p:cNvCxnSpPr>
          <p:nvPr/>
        </p:nvCxnSpPr>
        <p:spPr>
          <a:xfrm>
            <a:off x="2623425" y="4066813"/>
            <a:ext cx="360882" cy="3763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A4977C-6525-474F-A7AA-E3E3233D83CD}"/>
              </a:ext>
            </a:extLst>
          </p:cNvPr>
          <p:cNvCxnSpPr>
            <a:cxnSpLocks/>
          </p:cNvCxnSpPr>
          <p:nvPr/>
        </p:nvCxnSpPr>
        <p:spPr>
          <a:xfrm flipV="1">
            <a:off x="2653877" y="3443214"/>
            <a:ext cx="516703" cy="8815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8B3FEB7B-8E6C-4440-A222-220446BDB664}"/>
              </a:ext>
            </a:extLst>
          </p:cNvPr>
          <p:cNvSpPr/>
          <p:nvPr/>
        </p:nvSpPr>
        <p:spPr>
          <a:xfrm>
            <a:off x="3364112" y="1074215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Y &lt; 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730BCD3-4D92-4C5A-A567-36AD4F56CEF9}"/>
              </a:ext>
            </a:extLst>
          </p:cNvPr>
          <p:cNvCxnSpPr>
            <a:cxnSpLocks/>
          </p:cNvCxnSpPr>
          <p:nvPr/>
        </p:nvCxnSpPr>
        <p:spPr>
          <a:xfrm>
            <a:off x="3920765" y="4994961"/>
            <a:ext cx="360882" cy="3763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079BB5-52EB-4875-9066-37A453EE2FAF}"/>
              </a:ext>
            </a:extLst>
          </p:cNvPr>
          <p:cNvCxnSpPr>
            <a:cxnSpLocks/>
          </p:cNvCxnSpPr>
          <p:nvPr/>
        </p:nvCxnSpPr>
        <p:spPr>
          <a:xfrm flipV="1">
            <a:off x="3951217" y="4371362"/>
            <a:ext cx="516703" cy="8815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6102407-A907-4FE2-853B-5DA8D92AFA8E}"/>
              </a:ext>
            </a:extLst>
          </p:cNvPr>
          <p:cNvCxnSpPr>
            <a:cxnSpLocks/>
          </p:cNvCxnSpPr>
          <p:nvPr/>
        </p:nvCxnSpPr>
        <p:spPr>
          <a:xfrm>
            <a:off x="4408359" y="3725880"/>
            <a:ext cx="583854" cy="1779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0C070AA-4A89-4A17-A0A6-4F799AD57C07}"/>
              </a:ext>
            </a:extLst>
          </p:cNvPr>
          <p:cNvCxnSpPr>
            <a:cxnSpLocks/>
          </p:cNvCxnSpPr>
          <p:nvPr/>
        </p:nvCxnSpPr>
        <p:spPr>
          <a:xfrm flipV="1">
            <a:off x="4438811" y="2916990"/>
            <a:ext cx="483342" cy="27344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EFFEEB8-8D45-4887-B313-891F8877FFC3}"/>
              </a:ext>
            </a:extLst>
          </p:cNvPr>
          <p:cNvSpPr/>
          <p:nvPr/>
        </p:nvSpPr>
        <p:spPr>
          <a:xfrm>
            <a:off x="4939729" y="1803496"/>
            <a:ext cx="887662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BLACK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4E587F-D894-4D92-BE50-1C1CAC63E637}"/>
              </a:ext>
            </a:extLst>
          </p:cNvPr>
          <p:cNvSpPr/>
          <p:nvPr/>
        </p:nvSpPr>
        <p:spPr>
          <a:xfrm>
            <a:off x="5042925" y="3661819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355DD0-9E4B-47D8-B399-2074E6996A05}"/>
              </a:ext>
            </a:extLst>
          </p:cNvPr>
          <p:cNvSpPr/>
          <p:nvPr/>
        </p:nvSpPr>
        <p:spPr>
          <a:xfrm>
            <a:off x="5036495" y="2692329"/>
            <a:ext cx="1174089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NOTHING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992DF18-F773-4FE7-8B01-4BDF2636DF20}"/>
              </a:ext>
            </a:extLst>
          </p:cNvPr>
          <p:cNvSpPr/>
          <p:nvPr/>
        </p:nvSpPr>
        <p:spPr>
          <a:xfrm>
            <a:off x="4335108" y="5361967"/>
            <a:ext cx="1174089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NOTHING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876983-9E88-488B-B5CF-D092A69D1F02}"/>
              </a:ext>
            </a:extLst>
          </p:cNvPr>
          <p:cNvSpPr/>
          <p:nvPr/>
        </p:nvSpPr>
        <p:spPr>
          <a:xfrm>
            <a:off x="3341936" y="2338524"/>
            <a:ext cx="1174089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NOTHING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7B42AE6-9F39-495C-84A0-CCA3BB3F22C4}"/>
              </a:ext>
            </a:extLst>
          </p:cNvPr>
          <p:cNvSpPr/>
          <p:nvPr/>
        </p:nvSpPr>
        <p:spPr>
          <a:xfrm>
            <a:off x="4553134" y="4210089"/>
            <a:ext cx="887662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BLACK</a:t>
            </a:r>
          </a:p>
        </p:txBody>
      </p:sp>
    </p:spTree>
    <p:extLst>
      <p:ext uri="{BB962C8B-B14F-4D97-AF65-F5344CB8AC3E}">
        <p14:creationId xmlns:p14="http://schemas.microsoft.com/office/powerpoint/2010/main" val="3427281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3B10CA-97E3-4B15-8D87-18CC74EAA3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61387" y="1434215"/>
            <a:ext cx="4505209" cy="4103689"/>
          </a:xfrm>
          <a:prstGeom prst="rect">
            <a:avLst/>
          </a:prstGeom>
        </p:spPr>
      </p:pic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FF606D04-AC2A-4D55-8D7B-EA6D1FFC2D55}"/>
              </a:ext>
            </a:extLst>
          </p:cNvPr>
          <p:cNvSpPr/>
          <p:nvPr/>
        </p:nvSpPr>
        <p:spPr>
          <a:xfrm>
            <a:off x="425404" y="2514119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&gt; 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E5D425-D559-4777-9DF0-B235DD94C55E}"/>
              </a:ext>
            </a:extLst>
          </p:cNvPr>
          <p:cNvCxnSpPr>
            <a:cxnSpLocks/>
          </p:cNvCxnSpPr>
          <p:nvPr/>
        </p:nvCxnSpPr>
        <p:spPr>
          <a:xfrm>
            <a:off x="1473298" y="3164155"/>
            <a:ext cx="360882" cy="3763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513492-A7C6-4599-B433-851D9D905BCE}"/>
              </a:ext>
            </a:extLst>
          </p:cNvPr>
          <p:cNvCxnSpPr>
            <a:cxnSpLocks/>
          </p:cNvCxnSpPr>
          <p:nvPr/>
        </p:nvCxnSpPr>
        <p:spPr>
          <a:xfrm flipV="1">
            <a:off x="1503750" y="2355265"/>
            <a:ext cx="483342" cy="27344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D4F1B-D62F-46FA-BF30-F0B4AF56050F}"/>
              </a:ext>
            </a:extLst>
          </p:cNvPr>
          <p:cNvSpPr/>
          <p:nvPr/>
        </p:nvSpPr>
        <p:spPr>
          <a:xfrm>
            <a:off x="5107391" y="775131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696E96-03CB-4A7B-99CC-EC11E1366FD4}"/>
              </a:ext>
            </a:extLst>
          </p:cNvPr>
          <p:cNvCxnSpPr>
            <a:cxnSpLocks/>
          </p:cNvCxnSpPr>
          <p:nvPr/>
        </p:nvCxnSpPr>
        <p:spPr>
          <a:xfrm flipV="1">
            <a:off x="4457196" y="980480"/>
            <a:ext cx="585343" cy="18747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93B373-7367-4B94-8848-861967163ED8}"/>
              </a:ext>
            </a:extLst>
          </p:cNvPr>
          <p:cNvCxnSpPr>
            <a:cxnSpLocks/>
          </p:cNvCxnSpPr>
          <p:nvPr/>
        </p:nvCxnSpPr>
        <p:spPr>
          <a:xfrm>
            <a:off x="4473729" y="1732873"/>
            <a:ext cx="379331" cy="2494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34F14B73-242D-460D-A191-C595F3AF5FDD}"/>
              </a:ext>
            </a:extLst>
          </p:cNvPr>
          <p:cNvSpPr/>
          <p:nvPr/>
        </p:nvSpPr>
        <p:spPr>
          <a:xfrm>
            <a:off x="1595891" y="3409565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Y &gt; 2</a:t>
            </a:r>
          </a:p>
        </p:txBody>
      </p:sp>
      <p:sp>
        <p:nvSpPr>
          <p:cNvPr id="29" name="Flowchart: Decision 28">
            <a:extLst>
              <a:ext uri="{FF2B5EF4-FFF2-40B4-BE49-F238E27FC236}">
                <a16:creationId xmlns:a16="http://schemas.microsoft.com/office/drawing/2014/main" id="{21741E6C-2914-4FC5-AC37-A751A1B1F5D3}"/>
              </a:ext>
            </a:extLst>
          </p:cNvPr>
          <p:cNvSpPr/>
          <p:nvPr/>
        </p:nvSpPr>
        <p:spPr>
          <a:xfrm>
            <a:off x="2810710" y="4364169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Y &gt; 1</a:t>
            </a:r>
          </a:p>
        </p:txBody>
      </p: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0BDBF8CA-053D-4D20-AA35-4F17A977397B}"/>
              </a:ext>
            </a:extLst>
          </p:cNvPr>
          <p:cNvSpPr/>
          <p:nvPr/>
        </p:nvSpPr>
        <p:spPr>
          <a:xfrm>
            <a:off x="1776083" y="1727542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X &lt; 5</a:t>
            </a:r>
          </a:p>
        </p:txBody>
      </p:sp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BDEE7C60-D250-46DF-BCAF-7317212C4341}"/>
              </a:ext>
            </a:extLst>
          </p:cNvPr>
          <p:cNvSpPr/>
          <p:nvPr/>
        </p:nvSpPr>
        <p:spPr>
          <a:xfrm>
            <a:off x="3294052" y="3082656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Y &lt; 3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FC9111-ED4E-4E93-A4D3-346E940EF28F}"/>
              </a:ext>
            </a:extLst>
          </p:cNvPr>
          <p:cNvCxnSpPr>
            <a:cxnSpLocks/>
          </p:cNvCxnSpPr>
          <p:nvPr/>
        </p:nvCxnSpPr>
        <p:spPr>
          <a:xfrm>
            <a:off x="2780258" y="2403009"/>
            <a:ext cx="583854" cy="1779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CACD2E-367B-49FD-B164-22BB6A3050D7}"/>
              </a:ext>
            </a:extLst>
          </p:cNvPr>
          <p:cNvCxnSpPr>
            <a:cxnSpLocks/>
          </p:cNvCxnSpPr>
          <p:nvPr/>
        </p:nvCxnSpPr>
        <p:spPr>
          <a:xfrm flipV="1">
            <a:off x="2810710" y="1594119"/>
            <a:ext cx="483342" cy="27344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F2438E-5A53-43D3-A4C8-5BE6CF12D171}"/>
              </a:ext>
            </a:extLst>
          </p:cNvPr>
          <p:cNvCxnSpPr>
            <a:cxnSpLocks/>
          </p:cNvCxnSpPr>
          <p:nvPr/>
        </p:nvCxnSpPr>
        <p:spPr>
          <a:xfrm>
            <a:off x="2623425" y="4066813"/>
            <a:ext cx="360882" cy="3763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A4977C-6525-474F-A7AA-E3E3233D83CD}"/>
              </a:ext>
            </a:extLst>
          </p:cNvPr>
          <p:cNvCxnSpPr>
            <a:cxnSpLocks/>
          </p:cNvCxnSpPr>
          <p:nvPr/>
        </p:nvCxnSpPr>
        <p:spPr>
          <a:xfrm flipV="1">
            <a:off x="2653877" y="3443214"/>
            <a:ext cx="516703" cy="8815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8B3FEB7B-8E6C-4440-A222-220446BDB664}"/>
              </a:ext>
            </a:extLst>
          </p:cNvPr>
          <p:cNvSpPr/>
          <p:nvPr/>
        </p:nvSpPr>
        <p:spPr>
          <a:xfrm>
            <a:off x="3364112" y="1074215"/>
            <a:ext cx="1315696" cy="720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Y &lt; 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730BCD3-4D92-4C5A-A567-36AD4F56CEF9}"/>
              </a:ext>
            </a:extLst>
          </p:cNvPr>
          <p:cNvCxnSpPr>
            <a:cxnSpLocks/>
          </p:cNvCxnSpPr>
          <p:nvPr/>
        </p:nvCxnSpPr>
        <p:spPr>
          <a:xfrm>
            <a:off x="3920765" y="4994961"/>
            <a:ext cx="360882" cy="3763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079BB5-52EB-4875-9066-37A453EE2FAF}"/>
              </a:ext>
            </a:extLst>
          </p:cNvPr>
          <p:cNvCxnSpPr>
            <a:cxnSpLocks/>
          </p:cNvCxnSpPr>
          <p:nvPr/>
        </p:nvCxnSpPr>
        <p:spPr>
          <a:xfrm flipV="1">
            <a:off x="3951217" y="4371362"/>
            <a:ext cx="516703" cy="8815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6102407-A907-4FE2-853B-5DA8D92AFA8E}"/>
              </a:ext>
            </a:extLst>
          </p:cNvPr>
          <p:cNvCxnSpPr>
            <a:cxnSpLocks/>
          </p:cNvCxnSpPr>
          <p:nvPr/>
        </p:nvCxnSpPr>
        <p:spPr>
          <a:xfrm>
            <a:off x="4408359" y="3725880"/>
            <a:ext cx="583854" cy="1779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0C070AA-4A89-4A17-A0A6-4F799AD57C07}"/>
              </a:ext>
            </a:extLst>
          </p:cNvPr>
          <p:cNvCxnSpPr>
            <a:cxnSpLocks/>
          </p:cNvCxnSpPr>
          <p:nvPr/>
        </p:nvCxnSpPr>
        <p:spPr>
          <a:xfrm flipV="1">
            <a:off x="4438811" y="2916990"/>
            <a:ext cx="483342" cy="27344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EFFEEB8-8D45-4887-B313-891F8877FFC3}"/>
              </a:ext>
            </a:extLst>
          </p:cNvPr>
          <p:cNvSpPr/>
          <p:nvPr/>
        </p:nvSpPr>
        <p:spPr>
          <a:xfrm>
            <a:off x="4939729" y="1803496"/>
            <a:ext cx="887662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BLACK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4E587F-D894-4D92-BE50-1C1CAC63E637}"/>
              </a:ext>
            </a:extLst>
          </p:cNvPr>
          <p:cNvSpPr/>
          <p:nvPr/>
        </p:nvSpPr>
        <p:spPr>
          <a:xfrm>
            <a:off x="5042925" y="3661819"/>
            <a:ext cx="720000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355DD0-9E4B-47D8-B399-2074E6996A05}"/>
              </a:ext>
            </a:extLst>
          </p:cNvPr>
          <p:cNvSpPr/>
          <p:nvPr/>
        </p:nvSpPr>
        <p:spPr>
          <a:xfrm>
            <a:off x="5036495" y="2692329"/>
            <a:ext cx="1174089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NOTHING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992DF18-F773-4FE7-8B01-4BDF2636DF20}"/>
              </a:ext>
            </a:extLst>
          </p:cNvPr>
          <p:cNvSpPr/>
          <p:nvPr/>
        </p:nvSpPr>
        <p:spPr>
          <a:xfrm>
            <a:off x="4335108" y="5361967"/>
            <a:ext cx="1174089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NOTHING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876983-9E88-488B-B5CF-D092A69D1F02}"/>
              </a:ext>
            </a:extLst>
          </p:cNvPr>
          <p:cNvSpPr/>
          <p:nvPr/>
        </p:nvSpPr>
        <p:spPr>
          <a:xfrm>
            <a:off x="3341936" y="2338524"/>
            <a:ext cx="1174089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NOTHING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7B42AE6-9F39-495C-84A0-CCA3BB3F22C4}"/>
              </a:ext>
            </a:extLst>
          </p:cNvPr>
          <p:cNvSpPr/>
          <p:nvPr/>
        </p:nvSpPr>
        <p:spPr>
          <a:xfrm>
            <a:off x="4553134" y="4210089"/>
            <a:ext cx="887662" cy="41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BLACK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0FCFCF-7330-41B1-A9EA-5C908AE9A857}"/>
              </a:ext>
            </a:extLst>
          </p:cNvPr>
          <p:cNvSpPr/>
          <p:nvPr/>
        </p:nvSpPr>
        <p:spPr>
          <a:xfrm>
            <a:off x="9175154" y="4210089"/>
            <a:ext cx="1003223" cy="960865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6A19D4-D4DE-4EE9-8638-6EDD4D72895E}"/>
              </a:ext>
            </a:extLst>
          </p:cNvPr>
          <p:cNvSpPr/>
          <p:nvPr/>
        </p:nvSpPr>
        <p:spPr>
          <a:xfrm>
            <a:off x="7641192" y="2023042"/>
            <a:ext cx="1488948" cy="1791816"/>
          </a:xfrm>
          <a:prstGeom prst="rect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D7D169-8A32-48E1-85FA-3C6FE00F14E8}"/>
              </a:ext>
            </a:extLst>
          </p:cNvPr>
          <p:cNvSpPr/>
          <p:nvPr/>
        </p:nvSpPr>
        <p:spPr>
          <a:xfrm>
            <a:off x="9161822" y="2023042"/>
            <a:ext cx="1016556" cy="2231968"/>
          </a:xfrm>
          <a:prstGeom prst="rect">
            <a:avLst/>
          </a:prstGeom>
          <a:solidFill>
            <a:schemeClr val="tx1">
              <a:lumMod val="65000"/>
              <a:lumOff val="3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71A1398-0678-4BDC-9B43-C6D83043529E}"/>
              </a:ext>
            </a:extLst>
          </p:cNvPr>
          <p:cNvSpPr/>
          <p:nvPr/>
        </p:nvSpPr>
        <p:spPr>
          <a:xfrm>
            <a:off x="7633196" y="4245983"/>
            <a:ext cx="1496943" cy="487382"/>
          </a:xfrm>
          <a:prstGeom prst="rect">
            <a:avLst/>
          </a:prstGeom>
          <a:solidFill>
            <a:schemeClr val="tx1">
              <a:lumMod val="65000"/>
              <a:lumOff val="3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401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E46B15-8801-4EF0-AFB1-D81E055FA9DF}"/>
              </a:ext>
            </a:extLst>
          </p:cNvPr>
          <p:cNvSpPr txBox="1"/>
          <p:nvPr/>
        </p:nvSpPr>
        <p:spPr>
          <a:xfrm>
            <a:off x="309282" y="940858"/>
            <a:ext cx="486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Monday, do I go to </a:t>
            </a:r>
            <a:r>
              <a:rPr lang="fr-FR" dirty="0" err="1"/>
              <a:t>riverside</a:t>
            </a:r>
            <a:r>
              <a:rPr lang="fr-FR" dirty="0"/>
              <a:t> ?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7E796731-0380-4B4D-A377-D46ADBF8AEC2}"/>
              </a:ext>
            </a:extLst>
          </p:cNvPr>
          <p:cNvSpPr/>
          <p:nvPr/>
        </p:nvSpPr>
        <p:spPr>
          <a:xfrm>
            <a:off x="6661286" y="774127"/>
            <a:ext cx="1429279" cy="1281423"/>
          </a:xfrm>
          <a:prstGeom prst="diamond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D305D0-1C05-472D-A377-83336D91878D}"/>
              </a:ext>
            </a:extLst>
          </p:cNvPr>
          <p:cNvCxnSpPr/>
          <p:nvPr/>
        </p:nvCxnSpPr>
        <p:spPr>
          <a:xfrm flipH="1">
            <a:off x="6445301" y="1679090"/>
            <a:ext cx="472304" cy="5093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DB6EF3-B773-4D82-9BA5-77225D31038B}"/>
              </a:ext>
            </a:extLst>
          </p:cNvPr>
          <p:cNvCxnSpPr/>
          <p:nvPr/>
        </p:nvCxnSpPr>
        <p:spPr>
          <a:xfrm>
            <a:off x="7939250" y="1599890"/>
            <a:ext cx="473914" cy="50933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FB7870-2C3B-4D14-A028-7A0E10E1D384}"/>
              </a:ext>
            </a:extLst>
          </p:cNvPr>
          <p:cNvSpPr txBox="1"/>
          <p:nvPr/>
        </p:nvSpPr>
        <p:spPr>
          <a:xfrm>
            <a:off x="8297705" y="1533414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62B3-E007-499D-B5C9-BFD04DD287A9}"/>
              </a:ext>
            </a:extLst>
          </p:cNvPr>
          <p:cNvSpPr txBox="1"/>
          <p:nvPr/>
        </p:nvSpPr>
        <p:spPr>
          <a:xfrm>
            <a:off x="6015307" y="1576786"/>
            <a:ext cx="605807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FALSE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E358B3-2F51-4804-B581-E0974ABA5B74}"/>
              </a:ext>
            </a:extLst>
          </p:cNvPr>
          <p:cNvSpPr/>
          <p:nvPr/>
        </p:nvSpPr>
        <p:spPr>
          <a:xfrm>
            <a:off x="7960174" y="4878423"/>
            <a:ext cx="2240120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AC15C1-F752-47C4-BA6E-8142BFB527CD}"/>
              </a:ext>
            </a:extLst>
          </p:cNvPr>
          <p:cNvSpPr txBox="1"/>
          <p:nvPr/>
        </p:nvSpPr>
        <p:spPr>
          <a:xfrm>
            <a:off x="8429874" y="5010445"/>
            <a:ext cx="167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Don’t go to riverside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D732B04D-987D-43CE-9458-A5C9F2F4A6F1}"/>
              </a:ext>
            </a:extLst>
          </p:cNvPr>
          <p:cNvSpPr/>
          <p:nvPr/>
        </p:nvSpPr>
        <p:spPr>
          <a:xfrm>
            <a:off x="7612835" y="2109222"/>
            <a:ext cx="1429279" cy="128142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AA6D82-A0AD-4E27-9BB4-3790DA11A73A}"/>
              </a:ext>
            </a:extLst>
          </p:cNvPr>
          <p:cNvCxnSpPr/>
          <p:nvPr/>
        </p:nvCxnSpPr>
        <p:spPr>
          <a:xfrm flipH="1">
            <a:off x="7396850" y="3014185"/>
            <a:ext cx="472304" cy="5093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469E48-B7EA-438F-B585-0EABA88988A6}"/>
              </a:ext>
            </a:extLst>
          </p:cNvPr>
          <p:cNvCxnSpPr/>
          <p:nvPr/>
        </p:nvCxnSpPr>
        <p:spPr>
          <a:xfrm>
            <a:off x="8890799" y="2934985"/>
            <a:ext cx="473914" cy="50933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A1C9461-9D91-4E9D-A7B4-0C04880FBD20}"/>
              </a:ext>
            </a:extLst>
          </p:cNvPr>
          <p:cNvSpPr txBox="1"/>
          <p:nvPr/>
        </p:nvSpPr>
        <p:spPr>
          <a:xfrm>
            <a:off x="9249254" y="2868509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F28F96-F34E-42A1-800B-ADFB132CF3FB}"/>
              </a:ext>
            </a:extLst>
          </p:cNvPr>
          <p:cNvSpPr txBox="1"/>
          <p:nvPr/>
        </p:nvSpPr>
        <p:spPr>
          <a:xfrm>
            <a:off x="6966856" y="2911881"/>
            <a:ext cx="60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FALSE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5AF7F7D0-BF26-477E-B5AD-93F70B621A34}"/>
              </a:ext>
            </a:extLst>
          </p:cNvPr>
          <p:cNvSpPr/>
          <p:nvPr/>
        </p:nvSpPr>
        <p:spPr>
          <a:xfrm>
            <a:off x="6682210" y="3508462"/>
            <a:ext cx="1429279" cy="128142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0739A5-8F5B-4C7D-B783-21A5630D58E4}"/>
              </a:ext>
            </a:extLst>
          </p:cNvPr>
          <p:cNvCxnSpPr/>
          <p:nvPr/>
        </p:nvCxnSpPr>
        <p:spPr>
          <a:xfrm flipH="1">
            <a:off x="6466225" y="4413425"/>
            <a:ext cx="472304" cy="5093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0DEA8EE-B6AF-43D0-97A6-7A28C5C0FA77}"/>
              </a:ext>
            </a:extLst>
          </p:cNvPr>
          <p:cNvCxnSpPr/>
          <p:nvPr/>
        </p:nvCxnSpPr>
        <p:spPr>
          <a:xfrm>
            <a:off x="7960174" y="4334225"/>
            <a:ext cx="473914" cy="50933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AC6FFAB-ED47-4AC5-892D-152B5AA537E2}"/>
              </a:ext>
            </a:extLst>
          </p:cNvPr>
          <p:cNvSpPr txBox="1"/>
          <p:nvPr/>
        </p:nvSpPr>
        <p:spPr>
          <a:xfrm>
            <a:off x="8318629" y="4267749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294283-EEB2-44AD-8912-97B52E8118B8}"/>
              </a:ext>
            </a:extLst>
          </p:cNvPr>
          <p:cNvSpPr txBox="1"/>
          <p:nvPr/>
        </p:nvSpPr>
        <p:spPr>
          <a:xfrm>
            <a:off x="6036231" y="4311121"/>
            <a:ext cx="60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FALSE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1CC56F-CE39-4E82-BA67-AD99A9511D89}"/>
              </a:ext>
            </a:extLst>
          </p:cNvPr>
          <p:cNvSpPr/>
          <p:nvPr/>
        </p:nvSpPr>
        <p:spPr>
          <a:xfrm>
            <a:off x="4398383" y="2246114"/>
            <a:ext cx="2240120" cy="54341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E7F7F8-0159-4795-B50D-EFB4D7655622}"/>
              </a:ext>
            </a:extLst>
          </p:cNvPr>
          <p:cNvSpPr txBox="1"/>
          <p:nvPr/>
        </p:nvSpPr>
        <p:spPr>
          <a:xfrm>
            <a:off x="4797123" y="2363931"/>
            <a:ext cx="167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Don’t go to riverside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5F1D51-3084-4513-B718-01236CE36347}"/>
              </a:ext>
            </a:extLst>
          </p:cNvPr>
          <p:cNvSpPr/>
          <p:nvPr/>
        </p:nvSpPr>
        <p:spPr>
          <a:xfrm>
            <a:off x="9181555" y="3469590"/>
            <a:ext cx="2240120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C13533-CB1D-4A4A-A79D-D1DEF1EE1AAC}"/>
              </a:ext>
            </a:extLst>
          </p:cNvPr>
          <p:cNvSpPr txBox="1"/>
          <p:nvPr/>
        </p:nvSpPr>
        <p:spPr>
          <a:xfrm>
            <a:off x="9580295" y="3587407"/>
            <a:ext cx="167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Don’t go to riverside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508FFD-E151-4040-9A41-779F2707C36A}"/>
              </a:ext>
            </a:extLst>
          </p:cNvPr>
          <p:cNvSpPr/>
          <p:nvPr/>
        </p:nvSpPr>
        <p:spPr>
          <a:xfrm>
            <a:off x="5013441" y="4922757"/>
            <a:ext cx="2240120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C4F78A-CFFB-43A8-9F0E-DD0646B173FC}"/>
              </a:ext>
            </a:extLst>
          </p:cNvPr>
          <p:cNvSpPr txBox="1"/>
          <p:nvPr/>
        </p:nvSpPr>
        <p:spPr>
          <a:xfrm>
            <a:off x="5412181" y="5040574"/>
            <a:ext cx="1256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Go to riverside</a:t>
            </a:r>
          </a:p>
          <a:p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B28A04-40A6-4E28-8B77-323FB971F819}"/>
              </a:ext>
            </a:extLst>
          </p:cNvPr>
          <p:cNvSpPr txBox="1"/>
          <p:nvPr/>
        </p:nvSpPr>
        <p:spPr>
          <a:xfrm>
            <a:off x="6945343" y="1283459"/>
            <a:ext cx="83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Day = SUN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6E3022-7EC8-4CBC-805F-453624AB8875}"/>
              </a:ext>
            </a:extLst>
          </p:cNvPr>
          <p:cNvSpPr txBox="1"/>
          <p:nvPr/>
        </p:nvSpPr>
        <p:spPr>
          <a:xfrm>
            <a:off x="8023698" y="2621310"/>
            <a:ext cx="649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I’m sick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B4945D-8807-4CD0-82DB-1B0A9CEAFD28}"/>
              </a:ext>
            </a:extLst>
          </p:cNvPr>
          <p:cNvSpPr txBox="1"/>
          <p:nvPr/>
        </p:nvSpPr>
        <p:spPr>
          <a:xfrm>
            <a:off x="6967335" y="3990306"/>
            <a:ext cx="81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I’m sleepy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63E2DD-0948-4E79-AECD-5C651C964643}"/>
              </a:ext>
            </a:extLst>
          </p:cNvPr>
          <p:cNvSpPr txBox="1"/>
          <p:nvPr/>
        </p:nvSpPr>
        <p:spPr>
          <a:xfrm>
            <a:off x="309282" y="1496879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err="1"/>
              <a:t>Answer</a:t>
            </a:r>
            <a:r>
              <a:rPr lang="fr-FR" dirty="0"/>
              <a:t> : NO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17D0B5-D4C9-4C99-BF0C-D643315FDB71}"/>
              </a:ext>
            </a:extLst>
          </p:cNvPr>
          <p:cNvSpPr txBox="1"/>
          <p:nvPr/>
        </p:nvSpPr>
        <p:spPr>
          <a:xfrm>
            <a:off x="102891" y="16795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highlight>
                  <a:srgbClr val="00FFFF"/>
                </a:highlight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04774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amond 9">
            <a:extLst>
              <a:ext uri="{FF2B5EF4-FFF2-40B4-BE49-F238E27FC236}">
                <a16:creationId xmlns:a16="http://schemas.microsoft.com/office/drawing/2014/main" id="{7E796731-0380-4B4D-A377-D46ADBF8AEC2}"/>
              </a:ext>
            </a:extLst>
          </p:cNvPr>
          <p:cNvSpPr/>
          <p:nvPr/>
        </p:nvSpPr>
        <p:spPr>
          <a:xfrm>
            <a:off x="6661286" y="774127"/>
            <a:ext cx="1429279" cy="1281423"/>
          </a:xfrm>
          <a:prstGeom prst="diamond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D305D0-1C05-472D-A377-83336D91878D}"/>
              </a:ext>
            </a:extLst>
          </p:cNvPr>
          <p:cNvCxnSpPr/>
          <p:nvPr/>
        </p:nvCxnSpPr>
        <p:spPr>
          <a:xfrm flipH="1">
            <a:off x="6445301" y="1679090"/>
            <a:ext cx="472304" cy="5093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DB6EF3-B773-4D82-9BA5-77225D31038B}"/>
              </a:ext>
            </a:extLst>
          </p:cNvPr>
          <p:cNvCxnSpPr/>
          <p:nvPr/>
        </p:nvCxnSpPr>
        <p:spPr>
          <a:xfrm>
            <a:off x="7939250" y="1599890"/>
            <a:ext cx="473914" cy="50933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FB7870-2C3B-4D14-A028-7A0E10E1D384}"/>
              </a:ext>
            </a:extLst>
          </p:cNvPr>
          <p:cNvSpPr txBox="1"/>
          <p:nvPr/>
        </p:nvSpPr>
        <p:spPr>
          <a:xfrm>
            <a:off x="8297705" y="1533414"/>
            <a:ext cx="574196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62B3-E007-499D-B5C9-BFD04DD287A9}"/>
              </a:ext>
            </a:extLst>
          </p:cNvPr>
          <p:cNvSpPr txBox="1"/>
          <p:nvPr/>
        </p:nvSpPr>
        <p:spPr>
          <a:xfrm>
            <a:off x="6015307" y="1576786"/>
            <a:ext cx="60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FALSE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E358B3-2F51-4804-B581-E0974ABA5B74}"/>
              </a:ext>
            </a:extLst>
          </p:cNvPr>
          <p:cNvSpPr/>
          <p:nvPr/>
        </p:nvSpPr>
        <p:spPr>
          <a:xfrm>
            <a:off x="7960174" y="4878423"/>
            <a:ext cx="2240120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AC15C1-F752-47C4-BA6E-8142BFB527CD}"/>
              </a:ext>
            </a:extLst>
          </p:cNvPr>
          <p:cNvSpPr txBox="1"/>
          <p:nvPr/>
        </p:nvSpPr>
        <p:spPr>
          <a:xfrm>
            <a:off x="8429874" y="5010445"/>
            <a:ext cx="167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Don’t go to riverside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D732B04D-987D-43CE-9458-A5C9F2F4A6F1}"/>
              </a:ext>
            </a:extLst>
          </p:cNvPr>
          <p:cNvSpPr/>
          <p:nvPr/>
        </p:nvSpPr>
        <p:spPr>
          <a:xfrm>
            <a:off x="7612835" y="2109222"/>
            <a:ext cx="1429279" cy="1281423"/>
          </a:xfrm>
          <a:prstGeom prst="diamond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AA6D82-A0AD-4E27-9BB4-3790DA11A73A}"/>
              </a:ext>
            </a:extLst>
          </p:cNvPr>
          <p:cNvCxnSpPr/>
          <p:nvPr/>
        </p:nvCxnSpPr>
        <p:spPr>
          <a:xfrm flipH="1">
            <a:off x="7396850" y="3014185"/>
            <a:ext cx="472304" cy="5093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469E48-B7EA-438F-B585-0EABA88988A6}"/>
              </a:ext>
            </a:extLst>
          </p:cNvPr>
          <p:cNvCxnSpPr/>
          <p:nvPr/>
        </p:nvCxnSpPr>
        <p:spPr>
          <a:xfrm>
            <a:off x="8890799" y="2934985"/>
            <a:ext cx="473914" cy="50933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A1C9461-9D91-4E9D-A7B4-0C04880FBD20}"/>
              </a:ext>
            </a:extLst>
          </p:cNvPr>
          <p:cNvSpPr txBox="1"/>
          <p:nvPr/>
        </p:nvSpPr>
        <p:spPr>
          <a:xfrm>
            <a:off x="9249254" y="2868509"/>
            <a:ext cx="574196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F28F96-F34E-42A1-800B-ADFB132CF3FB}"/>
              </a:ext>
            </a:extLst>
          </p:cNvPr>
          <p:cNvSpPr txBox="1"/>
          <p:nvPr/>
        </p:nvSpPr>
        <p:spPr>
          <a:xfrm>
            <a:off x="6966856" y="2911881"/>
            <a:ext cx="60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FALSE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5AF7F7D0-BF26-477E-B5AD-93F70B621A34}"/>
              </a:ext>
            </a:extLst>
          </p:cNvPr>
          <p:cNvSpPr/>
          <p:nvPr/>
        </p:nvSpPr>
        <p:spPr>
          <a:xfrm>
            <a:off x="6682210" y="3508462"/>
            <a:ext cx="1429279" cy="128142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0739A5-8F5B-4C7D-B783-21A5630D58E4}"/>
              </a:ext>
            </a:extLst>
          </p:cNvPr>
          <p:cNvCxnSpPr/>
          <p:nvPr/>
        </p:nvCxnSpPr>
        <p:spPr>
          <a:xfrm flipH="1">
            <a:off x="6466225" y="4413425"/>
            <a:ext cx="472304" cy="5093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0DEA8EE-B6AF-43D0-97A6-7A28C5C0FA77}"/>
              </a:ext>
            </a:extLst>
          </p:cNvPr>
          <p:cNvCxnSpPr/>
          <p:nvPr/>
        </p:nvCxnSpPr>
        <p:spPr>
          <a:xfrm>
            <a:off x="7960174" y="4334225"/>
            <a:ext cx="473914" cy="50933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AC6FFAB-ED47-4AC5-892D-152B5AA537E2}"/>
              </a:ext>
            </a:extLst>
          </p:cNvPr>
          <p:cNvSpPr txBox="1"/>
          <p:nvPr/>
        </p:nvSpPr>
        <p:spPr>
          <a:xfrm>
            <a:off x="8318629" y="4267749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294283-EEB2-44AD-8912-97B52E8118B8}"/>
              </a:ext>
            </a:extLst>
          </p:cNvPr>
          <p:cNvSpPr txBox="1"/>
          <p:nvPr/>
        </p:nvSpPr>
        <p:spPr>
          <a:xfrm>
            <a:off x="6036231" y="4311121"/>
            <a:ext cx="60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FALSE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1CC56F-CE39-4E82-BA67-AD99A9511D89}"/>
              </a:ext>
            </a:extLst>
          </p:cNvPr>
          <p:cNvSpPr/>
          <p:nvPr/>
        </p:nvSpPr>
        <p:spPr>
          <a:xfrm>
            <a:off x="4398383" y="2246114"/>
            <a:ext cx="2240120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E7F7F8-0159-4795-B50D-EFB4D7655622}"/>
              </a:ext>
            </a:extLst>
          </p:cNvPr>
          <p:cNvSpPr txBox="1"/>
          <p:nvPr/>
        </p:nvSpPr>
        <p:spPr>
          <a:xfrm>
            <a:off x="4797123" y="2363931"/>
            <a:ext cx="167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Don’t go to riverside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5F1D51-3084-4513-B718-01236CE36347}"/>
              </a:ext>
            </a:extLst>
          </p:cNvPr>
          <p:cNvSpPr/>
          <p:nvPr/>
        </p:nvSpPr>
        <p:spPr>
          <a:xfrm>
            <a:off x="9181555" y="3469590"/>
            <a:ext cx="2240120" cy="54341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C13533-CB1D-4A4A-A79D-D1DEF1EE1AAC}"/>
              </a:ext>
            </a:extLst>
          </p:cNvPr>
          <p:cNvSpPr txBox="1"/>
          <p:nvPr/>
        </p:nvSpPr>
        <p:spPr>
          <a:xfrm>
            <a:off x="9580295" y="3587407"/>
            <a:ext cx="167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Don’t go to riverside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508FFD-E151-4040-9A41-779F2707C36A}"/>
              </a:ext>
            </a:extLst>
          </p:cNvPr>
          <p:cNvSpPr/>
          <p:nvPr/>
        </p:nvSpPr>
        <p:spPr>
          <a:xfrm>
            <a:off x="5013441" y="4922757"/>
            <a:ext cx="2240120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C4F78A-CFFB-43A8-9F0E-DD0646B173FC}"/>
              </a:ext>
            </a:extLst>
          </p:cNvPr>
          <p:cNvSpPr txBox="1"/>
          <p:nvPr/>
        </p:nvSpPr>
        <p:spPr>
          <a:xfrm>
            <a:off x="5412181" y="5040574"/>
            <a:ext cx="1256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Go to riverside</a:t>
            </a:r>
          </a:p>
          <a:p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B28A04-40A6-4E28-8B77-323FB971F819}"/>
              </a:ext>
            </a:extLst>
          </p:cNvPr>
          <p:cNvSpPr txBox="1"/>
          <p:nvPr/>
        </p:nvSpPr>
        <p:spPr>
          <a:xfrm>
            <a:off x="6945343" y="1283459"/>
            <a:ext cx="83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Day = SUN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6E3022-7EC8-4CBC-805F-453624AB8875}"/>
              </a:ext>
            </a:extLst>
          </p:cNvPr>
          <p:cNvSpPr txBox="1"/>
          <p:nvPr/>
        </p:nvSpPr>
        <p:spPr>
          <a:xfrm>
            <a:off x="8023698" y="2621310"/>
            <a:ext cx="649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I’m sick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B4945D-8807-4CD0-82DB-1B0A9CEAFD28}"/>
              </a:ext>
            </a:extLst>
          </p:cNvPr>
          <p:cNvSpPr txBox="1"/>
          <p:nvPr/>
        </p:nvSpPr>
        <p:spPr>
          <a:xfrm>
            <a:off x="6967335" y="3990306"/>
            <a:ext cx="81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I’m sleepy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F9DDBB-30DF-4336-ACFD-3861ED4E66D0}"/>
              </a:ext>
            </a:extLst>
          </p:cNvPr>
          <p:cNvSpPr/>
          <p:nvPr/>
        </p:nvSpPr>
        <p:spPr>
          <a:xfrm>
            <a:off x="220393" y="83454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Sunday and </a:t>
            </a:r>
            <a:r>
              <a:rPr lang="fr-FR" dirty="0" err="1"/>
              <a:t>I’m</a:t>
            </a:r>
            <a:r>
              <a:rPr lang="fr-FR" dirty="0"/>
              <a:t> </a:t>
            </a:r>
            <a:r>
              <a:rPr lang="fr-FR" dirty="0" err="1"/>
              <a:t>sick</a:t>
            </a:r>
            <a:r>
              <a:rPr lang="fr-FR" dirty="0"/>
              <a:t>, do I go to </a:t>
            </a:r>
            <a:r>
              <a:rPr lang="fr-FR" dirty="0" err="1"/>
              <a:t>riverside</a:t>
            </a:r>
            <a:r>
              <a:rPr lang="fr-FR" dirty="0"/>
              <a:t> 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293C85-9832-42B6-921A-34C822438DF5}"/>
              </a:ext>
            </a:extLst>
          </p:cNvPr>
          <p:cNvSpPr txBox="1"/>
          <p:nvPr/>
        </p:nvSpPr>
        <p:spPr>
          <a:xfrm>
            <a:off x="220393" y="1440513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err="1"/>
              <a:t>Answer</a:t>
            </a:r>
            <a:r>
              <a:rPr lang="fr-FR" dirty="0"/>
              <a:t> : NO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0ECFED-EC0D-4625-996F-196A320AD388}"/>
              </a:ext>
            </a:extLst>
          </p:cNvPr>
          <p:cNvSpPr txBox="1"/>
          <p:nvPr/>
        </p:nvSpPr>
        <p:spPr>
          <a:xfrm>
            <a:off x="102891" y="16795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highlight>
                  <a:srgbClr val="00FFFF"/>
                </a:highlight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86595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amond 9">
            <a:extLst>
              <a:ext uri="{FF2B5EF4-FFF2-40B4-BE49-F238E27FC236}">
                <a16:creationId xmlns:a16="http://schemas.microsoft.com/office/drawing/2014/main" id="{7E796731-0380-4B4D-A377-D46ADBF8AEC2}"/>
              </a:ext>
            </a:extLst>
          </p:cNvPr>
          <p:cNvSpPr/>
          <p:nvPr/>
        </p:nvSpPr>
        <p:spPr>
          <a:xfrm>
            <a:off x="7663021" y="874823"/>
            <a:ext cx="1429279" cy="1281423"/>
          </a:xfrm>
          <a:prstGeom prst="diamond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D305D0-1C05-472D-A377-83336D91878D}"/>
              </a:ext>
            </a:extLst>
          </p:cNvPr>
          <p:cNvCxnSpPr/>
          <p:nvPr/>
        </p:nvCxnSpPr>
        <p:spPr>
          <a:xfrm flipH="1">
            <a:off x="7447036" y="1779786"/>
            <a:ext cx="472304" cy="5093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DB6EF3-B773-4D82-9BA5-77225D31038B}"/>
              </a:ext>
            </a:extLst>
          </p:cNvPr>
          <p:cNvCxnSpPr/>
          <p:nvPr/>
        </p:nvCxnSpPr>
        <p:spPr>
          <a:xfrm>
            <a:off x="8940985" y="1700586"/>
            <a:ext cx="473914" cy="50933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FB7870-2C3B-4D14-A028-7A0E10E1D384}"/>
              </a:ext>
            </a:extLst>
          </p:cNvPr>
          <p:cNvSpPr txBox="1"/>
          <p:nvPr/>
        </p:nvSpPr>
        <p:spPr>
          <a:xfrm>
            <a:off x="9299440" y="1634110"/>
            <a:ext cx="574196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62B3-E007-499D-B5C9-BFD04DD287A9}"/>
              </a:ext>
            </a:extLst>
          </p:cNvPr>
          <p:cNvSpPr txBox="1"/>
          <p:nvPr/>
        </p:nvSpPr>
        <p:spPr>
          <a:xfrm>
            <a:off x="7017042" y="1677482"/>
            <a:ext cx="60580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FALSE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E358B3-2F51-4804-B581-E0974ABA5B74}"/>
              </a:ext>
            </a:extLst>
          </p:cNvPr>
          <p:cNvSpPr/>
          <p:nvPr/>
        </p:nvSpPr>
        <p:spPr>
          <a:xfrm>
            <a:off x="8961909" y="4979119"/>
            <a:ext cx="2240120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AC15C1-F752-47C4-BA6E-8142BFB527CD}"/>
              </a:ext>
            </a:extLst>
          </p:cNvPr>
          <p:cNvSpPr txBox="1"/>
          <p:nvPr/>
        </p:nvSpPr>
        <p:spPr>
          <a:xfrm>
            <a:off x="9431609" y="5111141"/>
            <a:ext cx="167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Don’t go to riverside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D732B04D-987D-43CE-9458-A5C9F2F4A6F1}"/>
              </a:ext>
            </a:extLst>
          </p:cNvPr>
          <p:cNvSpPr/>
          <p:nvPr/>
        </p:nvSpPr>
        <p:spPr>
          <a:xfrm>
            <a:off x="8614570" y="2209918"/>
            <a:ext cx="1429279" cy="1281423"/>
          </a:xfrm>
          <a:prstGeom prst="diamond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AA6D82-A0AD-4E27-9BB4-3790DA11A73A}"/>
              </a:ext>
            </a:extLst>
          </p:cNvPr>
          <p:cNvCxnSpPr/>
          <p:nvPr/>
        </p:nvCxnSpPr>
        <p:spPr>
          <a:xfrm flipH="1">
            <a:off x="8398585" y="3114881"/>
            <a:ext cx="472304" cy="5093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469E48-B7EA-438F-B585-0EABA88988A6}"/>
              </a:ext>
            </a:extLst>
          </p:cNvPr>
          <p:cNvCxnSpPr/>
          <p:nvPr/>
        </p:nvCxnSpPr>
        <p:spPr>
          <a:xfrm>
            <a:off x="9892534" y="3035681"/>
            <a:ext cx="473914" cy="50933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A1C9461-9D91-4E9D-A7B4-0C04880FBD20}"/>
              </a:ext>
            </a:extLst>
          </p:cNvPr>
          <p:cNvSpPr txBox="1"/>
          <p:nvPr/>
        </p:nvSpPr>
        <p:spPr>
          <a:xfrm>
            <a:off x="10250989" y="2969205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F28F96-F34E-42A1-800B-ADFB132CF3FB}"/>
              </a:ext>
            </a:extLst>
          </p:cNvPr>
          <p:cNvSpPr txBox="1"/>
          <p:nvPr/>
        </p:nvSpPr>
        <p:spPr>
          <a:xfrm>
            <a:off x="7968591" y="3012577"/>
            <a:ext cx="605807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FF0000"/>
                </a:solidFill>
              </a:defRPr>
            </a:lvl1pPr>
          </a:lstStyle>
          <a:p>
            <a:r>
              <a:rPr lang="en-US"/>
              <a:t>FALSE</a:t>
            </a:r>
            <a:endParaRPr lang="en-US" dirty="0"/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5AF7F7D0-BF26-477E-B5AD-93F70B621A34}"/>
              </a:ext>
            </a:extLst>
          </p:cNvPr>
          <p:cNvSpPr/>
          <p:nvPr/>
        </p:nvSpPr>
        <p:spPr>
          <a:xfrm>
            <a:off x="7683945" y="3609158"/>
            <a:ext cx="1429279" cy="1281423"/>
          </a:xfrm>
          <a:prstGeom prst="diamond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0739A5-8F5B-4C7D-B783-21A5630D58E4}"/>
              </a:ext>
            </a:extLst>
          </p:cNvPr>
          <p:cNvCxnSpPr/>
          <p:nvPr/>
        </p:nvCxnSpPr>
        <p:spPr>
          <a:xfrm flipH="1">
            <a:off x="7467960" y="4514121"/>
            <a:ext cx="472304" cy="5093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0DEA8EE-B6AF-43D0-97A6-7A28C5C0FA77}"/>
              </a:ext>
            </a:extLst>
          </p:cNvPr>
          <p:cNvCxnSpPr/>
          <p:nvPr/>
        </p:nvCxnSpPr>
        <p:spPr>
          <a:xfrm>
            <a:off x="8961909" y="4434921"/>
            <a:ext cx="473914" cy="50933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AC6FFAB-ED47-4AC5-892D-152B5AA537E2}"/>
              </a:ext>
            </a:extLst>
          </p:cNvPr>
          <p:cNvSpPr txBox="1"/>
          <p:nvPr/>
        </p:nvSpPr>
        <p:spPr>
          <a:xfrm>
            <a:off x="9320364" y="4368445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294283-EEB2-44AD-8912-97B52E8118B8}"/>
              </a:ext>
            </a:extLst>
          </p:cNvPr>
          <p:cNvSpPr txBox="1"/>
          <p:nvPr/>
        </p:nvSpPr>
        <p:spPr>
          <a:xfrm>
            <a:off x="7037966" y="4411817"/>
            <a:ext cx="605807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FF0000"/>
                </a:solidFill>
              </a:defRPr>
            </a:lvl1pPr>
          </a:lstStyle>
          <a:p>
            <a:r>
              <a:rPr lang="en-US"/>
              <a:t>FALSE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1CC56F-CE39-4E82-BA67-AD99A9511D89}"/>
              </a:ext>
            </a:extLst>
          </p:cNvPr>
          <p:cNvSpPr/>
          <p:nvPr/>
        </p:nvSpPr>
        <p:spPr>
          <a:xfrm>
            <a:off x="5798858" y="2346810"/>
            <a:ext cx="1841380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E7F7F8-0159-4795-B50D-EFB4D7655622}"/>
              </a:ext>
            </a:extLst>
          </p:cNvPr>
          <p:cNvSpPr txBox="1"/>
          <p:nvPr/>
        </p:nvSpPr>
        <p:spPr>
          <a:xfrm>
            <a:off x="5798858" y="2464627"/>
            <a:ext cx="167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Don’t go to riverside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5F1D51-3084-4513-B718-01236CE36347}"/>
              </a:ext>
            </a:extLst>
          </p:cNvPr>
          <p:cNvSpPr/>
          <p:nvPr/>
        </p:nvSpPr>
        <p:spPr>
          <a:xfrm>
            <a:off x="10183290" y="3570286"/>
            <a:ext cx="1797203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C13533-CB1D-4A4A-A79D-D1DEF1EE1AAC}"/>
              </a:ext>
            </a:extLst>
          </p:cNvPr>
          <p:cNvSpPr txBox="1"/>
          <p:nvPr/>
        </p:nvSpPr>
        <p:spPr>
          <a:xfrm>
            <a:off x="10250989" y="3703839"/>
            <a:ext cx="167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Don’t go to riverside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508FFD-E151-4040-9A41-779F2707C36A}"/>
              </a:ext>
            </a:extLst>
          </p:cNvPr>
          <p:cNvSpPr/>
          <p:nvPr/>
        </p:nvSpPr>
        <p:spPr>
          <a:xfrm>
            <a:off x="6015176" y="5023453"/>
            <a:ext cx="2240120" cy="54341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C4F78A-CFFB-43A8-9F0E-DD0646B173FC}"/>
              </a:ext>
            </a:extLst>
          </p:cNvPr>
          <p:cNvSpPr txBox="1"/>
          <p:nvPr/>
        </p:nvSpPr>
        <p:spPr>
          <a:xfrm>
            <a:off x="6413916" y="5141270"/>
            <a:ext cx="1256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Go to riverside</a:t>
            </a:r>
          </a:p>
          <a:p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B28A04-40A6-4E28-8B77-323FB971F819}"/>
              </a:ext>
            </a:extLst>
          </p:cNvPr>
          <p:cNvSpPr txBox="1"/>
          <p:nvPr/>
        </p:nvSpPr>
        <p:spPr>
          <a:xfrm>
            <a:off x="7947078" y="1384155"/>
            <a:ext cx="83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Day = SUN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6E3022-7EC8-4CBC-805F-453624AB8875}"/>
              </a:ext>
            </a:extLst>
          </p:cNvPr>
          <p:cNvSpPr txBox="1"/>
          <p:nvPr/>
        </p:nvSpPr>
        <p:spPr>
          <a:xfrm>
            <a:off x="9025433" y="2722006"/>
            <a:ext cx="649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I’m sick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B4945D-8807-4CD0-82DB-1B0A9CEAFD28}"/>
              </a:ext>
            </a:extLst>
          </p:cNvPr>
          <p:cNvSpPr txBox="1"/>
          <p:nvPr/>
        </p:nvSpPr>
        <p:spPr>
          <a:xfrm>
            <a:off x="7969070" y="4091002"/>
            <a:ext cx="81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I’m sleepy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F9DDBB-30DF-4336-ACFD-3861ED4E66D0}"/>
              </a:ext>
            </a:extLst>
          </p:cNvPr>
          <p:cNvSpPr/>
          <p:nvPr/>
        </p:nvSpPr>
        <p:spPr>
          <a:xfrm>
            <a:off x="266329" y="57487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/>
              <a:t>When</a:t>
            </a:r>
            <a:r>
              <a:rPr lang="fr-FR" dirty="0"/>
              <a:t> do I go to </a:t>
            </a:r>
            <a:r>
              <a:rPr lang="fr-FR" dirty="0" err="1"/>
              <a:t>riverside</a:t>
            </a:r>
            <a:r>
              <a:rPr lang="fr-FR" dirty="0"/>
              <a:t> 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B754FF-9068-4272-A18C-2D8E1496346E}"/>
              </a:ext>
            </a:extLst>
          </p:cNvPr>
          <p:cNvSpPr txBox="1"/>
          <p:nvPr/>
        </p:nvSpPr>
        <p:spPr>
          <a:xfrm>
            <a:off x="266329" y="1149294"/>
            <a:ext cx="48921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err="1"/>
              <a:t>Answer</a:t>
            </a:r>
            <a:r>
              <a:rPr lang="fr-FR" dirty="0"/>
              <a:t> : </a:t>
            </a:r>
          </a:p>
          <a:p>
            <a:r>
              <a:rPr lang="fr-FR" i="1" dirty="0"/>
              <a:t>I go to </a:t>
            </a:r>
            <a:r>
              <a:rPr lang="fr-FR" i="1" dirty="0" err="1"/>
              <a:t>riverside</a:t>
            </a:r>
            <a:r>
              <a:rPr lang="fr-FR" i="1" dirty="0"/>
              <a:t> if :</a:t>
            </a:r>
          </a:p>
          <a:p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Sunday </a:t>
            </a:r>
            <a:r>
              <a:rPr lang="fr-FR" b="1" dirty="0"/>
              <a:t>AND</a:t>
            </a:r>
            <a:r>
              <a:rPr lang="fr-FR" dirty="0"/>
              <a:t> I </a:t>
            </a:r>
            <a:r>
              <a:rPr lang="fr-FR" dirty="0" err="1"/>
              <a:t>am</a:t>
            </a:r>
            <a:r>
              <a:rPr lang="fr-FR" dirty="0"/>
              <a:t> not </a:t>
            </a:r>
            <a:r>
              <a:rPr lang="fr-FR" dirty="0" err="1"/>
              <a:t>sick</a:t>
            </a:r>
            <a:r>
              <a:rPr lang="fr-FR" dirty="0"/>
              <a:t> </a:t>
            </a:r>
            <a:r>
              <a:rPr lang="fr-FR" b="1" dirty="0"/>
              <a:t>AND</a:t>
            </a:r>
            <a:r>
              <a:rPr lang="fr-FR" dirty="0"/>
              <a:t> I </a:t>
            </a:r>
            <a:r>
              <a:rPr lang="fr-FR" dirty="0" err="1"/>
              <a:t>am</a:t>
            </a:r>
            <a:r>
              <a:rPr lang="fr-FR" dirty="0"/>
              <a:t> not </a:t>
            </a:r>
            <a:r>
              <a:rPr lang="fr-FR" dirty="0" err="1"/>
              <a:t>sleepy</a:t>
            </a:r>
            <a:endParaRPr lang="fr-FR" dirty="0"/>
          </a:p>
          <a:p>
            <a:endParaRPr lang="fr-FR" dirty="0"/>
          </a:p>
          <a:p>
            <a:r>
              <a:rPr lang="fr-FR" i="1" dirty="0"/>
              <a:t>I </a:t>
            </a:r>
            <a:r>
              <a:rPr lang="fr-FR" i="1" dirty="0" err="1"/>
              <a:t>don’t</a:t>
            </a:r>
            <a:r>
              <a:rPr lang="fr-FR" i="1" dirty="0"/>
              <a:t> go to river </a:t>
            </a:r>
            <a:r>
              <a:rPr lang="fr-FR" i="1" dirty="0" err="1"/>
              <a:t>side</a:t>
            </a:r>
            <a:r>
              <a:rPr lang="fr-FR" i="1" dirty="0"/>
              <a:t> if :</a:t>
            </a:r>
          </a:p>
          <a:p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not Sunday </a:t>
            </a:r>
          </a:p>
          <a:p>
            <a:r>
              <a:rPr lang="fr-FR" b="1" dirty="0"/>
              <a:t>OR</a:t>
            </a:r>
            <a:r>
              <a:rPr lang="fr-FR" dirty="0"/>
              <a:t> </a:t>
            </a:r>
          </a:p>
          <a:p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Sunday </a:t>
            </a:r>
            <a:r>
              <a:rPr lang="fr-FR" b="1" dirty="0"/>
              <a:t>AND</a:t>
            </a:r>
            <a:r>
              <a:rPr lang="fr-FR" dirty="0"/>
              <a:t> </a:t>
            </a:r>
            <a:r>
              <a:rPr lang="fr-FR" dirty="0" err="1"/>
              <a:t>I’m</a:t>
            </a:r>
            <a:r>
              <a:rPr lang="fr-FR" dirty="0"/>
              <a:t> </a:t>
            </a:r>
            <a:r>
              <a:rPr lang="fr-FR" dirty="0" err="1"/>
              <a:t>sick</a:t>
            </a:r>
            <a:r>
              <a:rPr lang="fr-FR" dirty="0"/>
              <a:t> </a:t>
            </a:r>
          </a:p>
          <a:p>
            <a:r>
              <a:rPr lang="fr-FR" b="1" dirty="0"/>
              <a:t>OR</a:t>
            </a:r>
            <a:r>
              <a:rPr lang="fr-FR" dirty="0"/>
              <a:t> </a:t>
            </a:r>
          </a:p>
          <a:p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Sunday </a:t>
            </a:r>
            <a:r>
              <a:rPr lang="fr-FR" b="1" dirty="0"/>
              <a:t>AND</a:t>
            </a:r>
            <a:r>
              <a:rPr lang="fr-FR" dirty="0"/>
              <a:t> </a:t>
            </a:r>
            <a:r>
              <a:rPr lang="fr-FR" dirty="0" err="1"/>
              <a:t>I’m</a:t>
            </a:r>
            <a:r>
              <a:rPr lang="fr-FR" dirty="0"/>
              <a:t> not </a:t>
            </a:r>
            <a:r>
              <a:rPr lang="fr-FR" dirty="0" err="1"/>
              <a:t>sick</a:t>
            </a:r>
            <a:r>
              <a:rPr lang="fr-FR" dirty="0"/>
              <a:t> </a:t>
            </a:r>
            <a:r>
              <a:rPr lang="fr-FR" b="1" dirty="0"/>
              <a:t>AND</a:t>
            </a:r>
            <a:r>
              <a:rPr lang="fr-FR" dirty="0"/>
              <a:t> </a:t>
            </a:r>
            <a:r>
              <a:rPr lang="fr-FR" dirty="0" err="1"/>
              <a:t>I’m</a:t>
            </a:r>
            <a:r>
              <a:rPr lang="fr-FR" dirty="0"/>
              <a:t> </a:t>
            </a:r>
            <a:r>
              <a:rPr lang="fr-FR" dirty="0" err="1"/>
              <a:t>sleepy</a:t>
            </a:r>
            <a:endParaRPr lang="fr-F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44A6A5-1929-4686-B11C-CE1FDDA76BC9}"/>
              </a:ext>
            </a:extLst>
          </p:cNvPr>
          <p:cNvSpPr txBox="1"/>
          <p:nvPr/>
        </p:nvSpPr>
        <p:spPr>
          <a:xfrm>
            <a:off x="102891" y="16795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highlight>
                  <a:srgbClr val="00FFFF"/>
                </a:highlight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9415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234F32E0-23EB-42F6-8615-5C1CD158D67D}"/>
              </a:ext>
            </a:extLst>
          </p:cNvPr>
          <p:cNvSpPr/>
          <p:nvPr/>
        </p:nvSpPr>
        <p:spPr>
          <a:xfrm>
            <a:off x="1891464" y="906659"/>
            <a:ext cx="2322317" cy="94129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Superman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0EA080E-9607-4D76-AC4B-AFEA6214C5E5}"/>
              </a:ext>
            </a:extLst>
          </p:cNvPr>
          <p:cNvSpPr/>
          <p:nvPr/>
        </p:nvSpPr>
        <p:spPr>
          <a:xfrm>
            <a:off x="298138" y="2249619"/>
            <a:ext cx="1866838" cy="94129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Teacher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0141C808-C188-435C-8C1B-697BDD3C9C6C}"/>
              </a:ext>
            </a:extLst>
          </p:cNvPr>
          <p:cNvSpPr/>
          <p:nvPr/>
        </p:nvSpPr>
        <p:spPr>
          <a:xfrm>
            <a:off x="2040054" y="3909312"/>
            <a:ext cx="1866837" cy="94129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Student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B224D2-BB09-4206-AFDE-966C09F19ABC}"/>
              </a:ext>
            </a:extLst>
          </p:cNvPr>
          <p:cNvCxnSpPr>
            <a:cxnSpLocks/>
          </p:cNvCxnSpPr>
          <p:nvPr/>
        </p:nvCxnSpPr>
        <p:spPr>
          <a:xfrm>
            <a:off x="1627901" y="3146788"/>
            <a:ext cx="727506" cy="8216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E29658-AABD-42F1-97EC-DB9C30EA57AC}"/>
              </a:ext>
            </a:extLst>
          </p:cNvPr>
          <p:cNvCxnSpPr>
            <a:cxnSpLocks/>
          </p:cNvCxnSpPr>
          <p:nvPr/>
        </p:nvCxnSpPr>
        <p:spPr>
          <a:xfrm flipV="1">
            <a:off x="1627901" y="1763205"/>
            <a:ext cx="727506" cy="59620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12D89D-A24D-4533-AB10-4A1DA81D15D9}"/>
              </a:ext>
            </a:extLst>
          </p:cNvPr>
          <p:cNvCxnSpPr>
            <a:cxnSpLocks/>
          </p:cNvCxnSpPr>
          <p:nvPr/>
        </p:nvCxnSpPr>
        <p:spPr>
          <a:xfrm flipV="1">
            <a:off x="3649502" y="678286"/>
            <a:ext cx="564279" cy="35754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A70EBA-0701-4660-8489-FCE74113EEC9}"/>
              </a:ext>
            </a:extLst>
          </p:cNvPr>
          <p:cNvCxnSpPr>
            <a:cxnSpLocks/>
          </p:cNvCxnSpPr>
          <p:nvPr/>
        </p:nvCxnSpPr>
        <p:spPr>
          <a:xfrm flipV="1">
            <a:off x="3496237" y="3798006"/>
            <a:ext cx="967738" cy="33420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A5ED83-8D6D-405C-A455-19BDBEA475A1}"/>
              </a:ext>
            </a:extLst>
          </p:cNvPr>
          <p:cNvCxnSpPr>
            <a:cxnSpLocks/>
          </p:cNvCxnSpPr>
          <p:nvPr/>
        </p:nvCxnSpPr>
        <p:spPr>
          <a:xfrm>
            <a:off x="5758144" y="3745585"/>
            <a:ext cx="520691" cy="23886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amond 13">
            <a:extLst>
              <a:ext uri="{FF2B5EF4-FFF2-40B4-BE49-F238E27FC236}">
                <a16:creationId xmlns:a16="http://schemas.microsoft.com/office/drawing/2014/main" id="{33D0FCF3-29D6-44D2-8003-CFA0BD709D6B}"/>
              </a:ext>
            </a:extLst>
          </p:cNvPr>
          <p:cNvSpPr/>
          <p:nvPr/>
        </p:nvSpPr>
        <p:spPr>
          <a:xfrm>
            <a:off x="4106857" y="2968018"/>
            <a:ext cx="1973583" cy="94129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Have a </a:t>
            </a:r>
            <a:r>
              <a:rPr lang="fr-FR" dirty="0" err="1">
                <a:solidFill>
                  <a:schemeClr val="tx1"/>
                </a:solidFill>
              </a:rPr>
              <a:t>helmet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20E8F7-6C56-40E5-9513-EE76AA41C043}"/>
              </a:ext>
            </a:extLst>
          </p:cNvPr>
          <p:cNvCxnSpPr>
            <a:cxnSpLocks/>
          </p:cNvCxnSpPr>
          <p:nvPr/>
        </p:nvCxnSpPr>
        <p:spPr>
          <a:xfrm flipV="1">
            <a:off x="5714556" y="2766283"/>
            <a:ext cx="564279" cy="35754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0B5B24-4BB8-4180-A3D2-3404FD71F227}"/>
              </a:ext>
            </a:extLst>
          </p:cNvPr>
          <p:cNvCxnSpPr>
            <a:cxnSpLocks/>
          </p:cNvCxnSpPr>
          <p:nvPr/>
        </p:nvCxnSpPr>
        <p:spPr>
          <a:xfrm>
            <a:off x="3748414" y="1696320"/>
            <a:ext cx="548012" cy="3401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C6B0E9-204E-4B14-AA17-D232ED8B75C9}"/>
              </a:ext>
            </a:extLst>
          </p:cNvPr>
          <p:cNvCxnSpPr>
            <a:cxnSpLocks/>
          </p:cNvCxnSpPr>
          <p:nvPr/>
        </p:nvCxnSpPr>
        <p:spPr>
          <a:xfrm>
            <a:off x="3375496" y="4745814"/>
            <a:ext cx="548012" cy="3401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E3A6569-6EBD-4673-968C-0EE54EA8D662}"/>
              </a:ext>
            </a:extLst>
          </p:cNvPr>
          <p:cNvSpPr/>
          <p:nvPr/>
        </p:nvSpPr>
        <p:spPr>
          <a:xfrm flipH="1">
            <a:off x="6312906" y="2522227"/>
            <a:ext cx="1160875" cy="445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Go to PNC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30094C-80FA-438F-BE5C-E3ABBBF660BE}"/>
              </a:ext>
            </a:extLst>
          </p:cNvPr>
          <p:cNvSpPr/>
          <p:nvPr/>
        </p:nvSpPr>
        <p:spPr>
          <a:xfrm flipH="1">
            <a:off x="6312906" y="3761554"/>
            <a:ext cx="1617216" cy="445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Don’t g</a:t>
            </a:r>
            <a:r>
              <a:rPr lang="en-US" sz="1600" dirty="0">
                <a:solidFill>
                  <a:schemeClr val="dk1"/>
                </a:solidFill>
              </a:rPr>
              <a:t>o to PNC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BDAA8C-67A3-45E0-98A0-7C581A024B78}"/>
              </a:ext>
            </a:extLst>
          </p:cNvPr>
          <p:cNvSpPr/>
          <p:nvPr/>
        </p:nvSpPr>
        <p:spPr>
          <a:xfrm flipH="1">
            <a:off x="4296426" y="1813525"/>
            <a:ext cx="1160875" cy="445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Go to PNC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65ED1E-25D8-44A3-928E-B498B7E8F2D8}"/>
              </a:ext>
            </a:extLst>
          </p:cNvPr>
          <p:cNvSpPr/>
          <p:nvPr/>
        </p:nvSpPr>
        <p:spPr>
          <a:xfrm flipH="1">
            <a:off x="4237891" y="455390"/>
            <a:ext cx="1617216" cy="445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Don’t g</a:t>
            </a:r>
            <a:r>
              <a:rPr lang="en-US" sz="1600" dirty="0">
                <a:solidFill>
                  <a:schemeClr val="dk1"/>
                </a:solidFill>
              </a:rPr>
              <a:t>o to PNC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96F53C-B7BB-49BD-96A9-AC91F9D64FE7}"/>
              </a:ext>
            </a:extLst>
          </p:cNvPr>
          <p:cNvSpPr/>
          <p:nvPr/>
        </p:nvSpPr>
        <p:spPr>
          <a:xfrm flipH="1">
            <a:off x="3997087" y="4882903"/>
            <a:ext cx="1617216" cy="445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Don’t g</a:t>
            </a:r>
            <a:r>
              <a:rPr lang="en-US" sz="1600" dirty="0">
                <a:solidFill>
                  <a:schemeClr val="dk1"/>
                </a:solidFill>
              </a:rPr>
              <a:t>o to PNC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BDF48E-85A3-4F8F-954C-0E38EAF35299}"/>
              </a:ext>
            </a:extLst>
          </p:cNvPr>
          <p:cNvSpPr/>
          <p:nvPr/>
        </p:nvSpPr>
        <p:spPr>
          <a:xfrm>
            <a:off x="8407637" y="261991"/>
            <a:ext cx="2873584" cy="792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Can I go to PNC 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9CD3B3-3FE5-4F63-B6A6-6C21E0008775}"/>
              </a:ext>
            </a:extLst>
          </p:cNvPr>
          <p:cNvSpPr txBox="1"/>
          <p:nvPr/>
        </p:nvSpPr>
        <p:spPr>
          <a:xfrm>
            <a:off x="8160057" y="1696320"/>
            <a:ext cx="3692241" cy="34163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dirty="0"/>
              <a:t>I </a:t>
            </a:r>
            <a:r>
              <a:rPr lang="fr-FR" dirty="0" err="1"/>
              <a:t>am</a:t>
            </a:r>
            <a:r>
              <a:rPr lang="fr-FR" dirty="0"/>
              <a:t> a </a:t>
            </a:r>
            <a:r>
              <a:rPr lang="fr-FR" dirty="0" err="1"/>
              <a:t>teacher</a:t>
            </a:r>
            <a:r>
              <a:rPr lang="fr-FR" dirty="0"/>
              <a:t> and I </a:t>
            </a:r>
            <a:r>
              <a:rPr lang="fr-FR" dirty="0" err="1"/>
              <a:t>am</a:t>
            </a:r>
            <a:r>
              <a:rPr lang="fr-FR" dirty="0"/>
              <a:t> superman, can I go to PNC ?</a:t>
            </a:r>
          </a:p>
          <a:p>
            <a:r>
              <a:rPr lang="fr-FR" dirty="0"/>
              <a:t> </a:t>
            </a:r>
            <a:r>
              <a:rPr lang="fr-FR" dirty="0" smtClean="0"/>
              <a:t>       (</a:t>
            </a:r>
            <a:r>
              <a:rPr lang="fr-FR" dirty="0" smtClean="0">
                <a:solidFill>
                  <a:srgbClr val="FF0000"/>
                </a:solidFill>
              </a:rPr>
              <a:t>no</a:t>
            </a:r>
            <a:r>
              <a:rPr lang="fr-FR" dirty="0" smtClean="0"/>
              <a:t>)</a:t>
            </a:r>
            <a:endParaRPr lang="fr-FR" dirty="0"/>
          </a:p>
          <a:p>
            <a:pPr marL="342900" indent="-342900">
              <a:buAutoNum type="arabicPeriod"/>
            </a:pPr>
            <a:r>
              <a:rPr lang="fr-FR" dirty="0"/>
              <a:t>I </a:t>
            </a:r>
            <a:r>
              <a:rPr lang="fr-FR" dirty="0" err="1"/>
              <a:t>am</a:t>
            </a:r>
            <a:r>
              <a:rPr lang="fr-FR" dirty="0"/>
              <a:t> not a </a:t>
            </a:r>
            <a:r>
              <a:rPr lang="fr-FR" dirty="0" err="1"/>
              <a:t>teacher</a:t>
            </a:r>
            <a:r>
              <a:rPr lang="fr-FR" dirty="0"/>
              <a:t> and not a </a:t>
            </a:r>
            <a:r>
              <a:rPr lang="fr-FR" dirty="0" err="1"/>
              <a:t>student</a:t>
            </a:r>
            <a:r>
              <a:rPr lang="fr-FR" dirty="0"/>
              <a:t>, can I go to PNC ?</a:t>
            </a:r>
          </a:p>
          <a:p>
            <a:r>
              <a:rPr lang="fr-FR" dirty="0" smtClean="0"/>
              <a:t>        (</a:t>
            </a:r>
            <a:r>
              <a:rPr lang="fr-FR" dirty="0" smtClean="0">
                <a:solidFill>
                  <a:srgbClr val="FF0000"/>
                </a:solidFill>
              </a:rPr>
              <a:t>no</a:t>
            </a:r>
            <a:r>
              <a:rPr lang="fr-FR" dirty="0" smtClean="0"/>
              <a:t>)</a:t>
            </a:r>
            <a:endParaRPr lang="fr-FR" dirty="0"/>
          </a:p>
          <a:p>
            <a:pPr marL="342900" indent="-342900">
              <a:buAutoNum type="arabicPeriod"/>
            </a:pPr>
            <a:r>
              <a:rPr lang="fr-FR" dirty="0"/>
              <a:t>When can I go to PNC </a:t>
            </a:r>
            <a:r>
              <a:rPr lang="fr-FR" dirty="0" smtClean="0"/>
              <a:t>?</a:t>
            </a:r>
          </a:p>
          <a:p>
            <a:r>
              <a:rPr lang="fr-FR" dirty="0" smtClean="0"/>
              <a:t>        </a:t>
            </a:r>
            <a:r>
              <a:rPr lang="fr-FR" dirty="0" smtClean="0">
                <a:solidFill>
                  <a:srgbClr val="FF0000"/>
                </a:solidFill>
              </a:rPr>
              <a:t>+ you can go to pnc: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        If you are a tracher and you not a </a:t>
            </a:r>
          </a:p>
          <a:p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FF0000"/>
                </a:solidFill>
              </a:rPr>
              <a:t>supernam.</a:t>
            </a:r>
          </a:p>
          <a:p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FF0000"/>
                </a:solidFill>
              </a:rPr>
              <a:t>       If you not teacher and you are a</a:t>
            </a:r>
          </a:p>
          <a:p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FF0000"/>
                </a:solidFill>
              </a:rPr>
              <a:t>student and have a helmet</a:t>
            </a:r>
            <a:r>
              <a:rPr lang="fr-FR" dirty="0" smtClean="0"/>
              <a:t>. </a:t>
            </a:r>
            <a:endParaRPr lang="fr-F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B9CDD7-E3D4-48DA-BDDE-C51A1A62E2ED}"/>
              </a:ext>
            </a:extLst>
          </p:cNvPr>
          <p:cNvSpPr txBox="1"/>
          <p:nvPr/>
        </p:nvSpPr>
        <p:spPr>
          <a:xfrm>
            <a:off x="1949566" y="3304371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99FDC7-01AF-4143-9517-5AE86FF31539}"/>
              </a:ext>
            </a:extLst>
          </p:cNvPr>
          <p:cNvSpPr txBox="1"/>
          <p:nvPr/>
        </p:nvSpPr>
        <p:spPr>
          <a:xfrm>
            <a:off x="3363816" y="665728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E350A9-24E2-403E-97D3-BF9824E7266A}"/>
              </a:ext>
            </a:extLst>
          </p:cNvPr>
          <p:cNvSpPr txBox="1"/>
          <p:nvPr/>
        </p:nvSpPr>
        <p:spPr>
          <a:xfrm>
            <a:off x="5505755" y="3855209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20CF5D-3A46-421B-973E-8384505D014E}"/>
              </a:ext>
            </a:extLst>
          </p:cNvPr>
          <p:cNvSpPr txBox="1"/>
          <p:nvPr/>
        </p:nvSpPr>
        <p:spPr>
          <a:xfrm>
            <a:off x="5499098" y="2766283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17C0B2-11E2-4DEB-931A-C2249F965E72}"/>
              </a:ext>
            </a:extLst>
          </p:cNvPr>
          <p:cNvSpPr txBox="1"/>
          <p:nvPr/>
        </p:nvSpPr>
        <p:spPr>
          <a:xfrm>
            <a:off x="3501050" y="1865815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0BF3D-D307-4AC3-82CA-B2F9856304FE}"/>
              </a:ext>
            </a:extLst>
          </p:cNvPr>
          <p:cNvSpPr txBox="1"/>
          <p:nvPr/>
        </p:nvSpPr>
        <p:spPr>
          <a:xfrm>
            <a:off x="1444810" y="1816481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2AFC7D-18E1-4112-BC35-D72D80EBE112}"/>
              </a:ext>
            </a:extLst>
          </p:cNvPr>
          <p:cNvSpPr txBox="1"/>
          <p:nvPr/>
        </p:nvSpPr>
        <p:spPr>
          <a:xfrm>
            <a:off x="3142607" y="4899714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A4D5BC-344D-49C4-B413-DC1147A7E164}"/>
              </a:ext>
            </a:extLst>
          </p:cNvPr>
          <p:cNvSpPr txBox="1"/>
          <p:nvPr/>
        </p:nvSpPr>
        <p:spPr>
          <a:xfrm>
            <a:off x="3881907" y="397254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9854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>
            <a:extLst>
              <a:ext uri="{FF2B5EF4-FFF2-40B4-BE49-F238E27FC236}">
                <a16:creationId xmlns:a16="http://schemas.microsoft.com/office/drawing/2014/main" id="{025AE3AE-9B9A-4653-9232-0087F4B80031}"/>
              </a:ext>
            </a:extLst>
          </p:cNvPr>
          <p:cNvSpPr/>
          <p:nvPr/>
        </p:nvSpPr>
        <p:spPr>
          <a:xfrm>
            <a:off x="1891464" y="906659"/>
            <a:ext cx="2157818" cy="94129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Morning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8B9D7F42-CA59-4BD2-A347-73E82B9CC8CF}"/>
              </a:ext>
            </a:extLst>
          </p:cNvPr>
          <p:cNvSpPr/>
          <p:nvPr/>
        </p:nvSpPr>
        <p:spPr>
          <a:xfrm>
            <a:off x="298137" y="2249619"/>
            <a:ext cx="1849411" cy="94129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Khmer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A91B4D4E-B10E-40DE-87D8-83B491BD03E2}"/>
              </a:ext>
            </a:extLst>
          </p:cNvPr>
          <p:cNvSpPr/>
          <p:nvPr/>
        </p:nvSpPr>
        <p:spPr>
          <a:xfrm>
            <a:off x="2040054" y="3909312"/>
            <a:ext cx="1849411" cy="94129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French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FD7D7B-1713-4F3A-AFF6-6A08F1D4E776}"/>
              </a:ext>
            </a:extLst>
          </p:cNvPr>
          <p:cNvCxnSpPr>
            <a:cxnSpLocks/>
          </p:cNvCxnSpPr>
          <p:nvPr/>
        </p:nvCxnSpPr>
        <p:spPr>
          <a:xfrm>
            <a:off x="1627901" y="3146788"/>
            <a:ext cx="727506" cy="8216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992010-5738-43D9-B6BF-96DDD095A237}"/>
              </a:ext>
            </a:extLst>
          </p:cNvPr>
          <p:cNvCxnSpPr>
            <a:cxnSpLocks/>
          </p:cNvCxnSpPr>
          <p:nvPr/>
        </p:nvCxnSpPr>
        <p:spPr>
          <a:xfrm flipV="1">
            <a:off x="1627901" y="1763205"/>
            <a:ext cx="727506" cy="59620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E79E922-0496-42CF-9318-DB96298FB595}"/>
              </a:ext>
            </a:extLst>
          </p:cNvPr>
          <p:cNvSpPr/>
          <p:nvPr/>
        </p:nvSpPr>
        <p:spPr>
          <a:xfrm>
            <a:off x="4375145" y="460868"/>
            <a:ext cx="930417" cy="445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dk1"/>
                </a:solidFill>
              </a:rPr>
              <a:t>Rice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716D8B-3D71-4096-9A59-7A6E5151B7DD}"/>
              </a:ext>
            </a:extLst>
          </p:cNvPr>
          <p:cNvSpPr/>
          <p:nvPr/>
        </p:nvSpPr>
        <p:spPr>
          <a:xfrm>
            <a:off x="6377905" y="2487557"/>
            <a:ext cx="930417" cy="445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dk1"/>
                </a:solidFill>
              </a:rPr>
              <a:t>Bread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236ADE-0215-432D-8439-CDC09F04E18E}"/>
              </a:ext>
            </a:extLst>
          </p:cNvPr>
          <p:cNvCxnSpPr>
            <a:cxnSpLocks/>
          </p:cNvCxnSpPr>
          <p:nvPr/>
        </p:nvCxnSpPr>
        <p:spPr>
          <a:xfrm flipV="1">
            <a:off x="3649502" y="678842"/>
            <a:ext cx="564279" cy="35754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052590-56CB-4224-9397-7F2A6CED8B23}"/>
              </a:ext>
            </a:extLst>
          </p:cNvPr>
          <p:cNvCxnSpPr>
            <a:cxnSpLocks/>
          </p:cNvCxnSpPr>
          <p:nvPr/>
        </p:nvCxnSpPr>
        <p:spPr>
          <a:xfrm flipV="1">
            <a:off x="3496237" y="3798006"/>
            <a:ext cx="967738" cy="33420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34F56E-5068-4B4C-BE09-10F15B66FC0A}"/>
              </a:ext>
            </a:extLst>
          </p:cNvPr>
          <p:cNvCxnSpPr>
            <a:cxnSpLocks/>
          </p:cNvCxnSpPr>
          <p:nvPr/>
        </p:nvCxnSpPr>
        <p:spPr>
          <a:xfrm>
            <a:off x="5758144" y="3745585"/>
            <a:ext cx="520691" cy="23886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9A0E40B6-3E9A-40E7-B729-95544D181B90}"/>
              </a:ext>
            </a:extLst>
          </p:cNvPr>
          <p:cNvSpPr/>
          <p:nvPr/>
        </p:nvSpPr>
        <p:spPr>
          <a:xfrm>
            <a:off x="4106857" y="2968018"/>
            <a:ext cx="2171978" cy="94129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Morning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B30058-DA9C-4902-A1D2-511BAB43E5CE}"/>
              </a:ext>
            </a:extLst>
          </p:cNvPr>
          <p:cNvCxnSpPr>
            <a:cxnSpLocks/>
          </p:cNvCxnSpPr>
          <p:nvPr/>
        </p:nvCxnSpPr>
        <p:spPr>
          <a:xfrm flipV="1">
            <a:off x="5714556" y="2766283"/>
            <a:ext cx="564279" cy="35754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1950AC-CC3D-41B2-825D-D9A69FD2C502}"/>
              </a:ext>
            </a:extLst>
          </p:cNvPr>
          <p:cNvCxnSpPr>
            <a:cxnSpLocks/>
          </p:cNvCxnSpPr>
          <p:nvPr/>
        </p:nvCxnSpPr>
        <p:spPr>
          <a:xfrm>
            <a:off x="3383629" y="1695896"/>
            <a:ext cx="548012" cy="3401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FBD6602-0D29-4D74-8734-237DF83D75B9}"/>
              </a:ext>
            </a:extLst>
          </p:cNvPr>
          <p:cNvSpPr/>
          <p:nvPr/>
        </p:nvSpPr>
        <p:spPr>
          <a:xfrm flipH="1">
            <a:off x="4049282" y="1813102"/>
            <a:ext cx="967738" cy="445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dk1"/>
                </a:solidFill>
              </a:rPr>
              <a:t>Noodle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14082F-D16D-4CDB-9687-81C9CC1212DA}"/>
              </a:ext>
            </a:extLst>
          </p:cNvPr>
          <p:cNvSpPr/>
          <p:nvPr/>
        </p:nvSpPr>
        <p:spPr>
          <a:xfrm flipH="1">
            <a:off x="6412129" y="3801813"/>
            <a:ext cx="962480" cy="445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dk1"/>
                </a:solidFill>
              </a:rPr>
              <a:t>Noodle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F4AB74-C953-4398-8352-B37CD5FED0F7}"/>
              </a:ext>
            </a:extLst>
          </p:cNvPr>
          <p:cNvCxnSpPr>
            <a:cxnSpLocks/>
          </p:cNvCxnSpPr>
          <p:nvPr/>
        </p:nvCxnSpPr>
        <p:spPr>
          <a:xfrm>
            <a:off x="3375496" y="4745814"/>
            <a:ext cx="548012" cy="3401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F77EC85F-1E82-4BC8-8827-2FA65DECBE26}"/>
              </a:ext>
            </a:extLst>
          </p:cNvPr>
          <p:cNvSpPr/>
          <p:nvPr/>
        </p:nvSpPr>
        <p:spPr>
          <a:xfrm>
            <a:off x="3716454" y="4872758"/>
            <a:ext cx="2198655" cy="94129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Morning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32E676-F40F-48D8-8C3E-0C53BFD1C97A}"/>
              </a:ext>
            </a:extLst>
          </p:cNvPr>
          <p:cNvSpPr/>
          <p:nvPr/>
        </p:nvSpPr>
        <p:spPr>
          <a:xfrm flipH="1">
            <a:off x="6026473" y="4749622"/>
            <a:ext cx="829386" cy="445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dk1"/>
                </a:solidFill>
              </a:rPr>
              <a:t>Eggs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D18935-DB64-44E1-99A5-4E87FA81F8BF}"/>
              </a:ext>
            </a:extLst>
          </p:cNvPr>
          <p:cNvCxnSpPr>
            <a:cxnSpLocks/>
          </p:cNvCxnSpPr>
          <p:nvPr/>
        </p:nvCxnSpPr>
        <p:spPr>
          <a:xfrm flipV="1">
            <a:off x="5335600" y="4988641"/>
            <a:ext cx="579509" cy="6023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8CE90EE-DA86-43BD-BF08-0D1DBCDAFAF6}"/>
              </a:ext>
            </a:extLst>
          </p:cNvPr>
          <p:cNvCxnSpPr>
            <a:cxnSpLocks/>
          </p:cNvCxnSpPr>
          <p:nvPr/>
        </p:nvCxnSpPr>
        <p:spPr>
          <a:xfrm>
            <a:off x="5244445" y="5686486"/>
            <a:ext cx="380909" cy="4417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8F9A850-A6B3-469B-AA33-7F5D4DA1161B}"/>
              </a:ext>
            </a:extLst>
          </p:cNvPr>
          <p:cNvSpPr/>
          <p:nvPr/>
        </p:nvSpPr>
        <p:spPr>
          <a:xfrm>
            <a:off x="5292935" y="6181989"/>
            <a:ext cx="930417" cy="445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dk1"/>
                </a:solidFill>
              </a:rPr>
              <a:t>Rice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BAA300-0A22-477F-90E7-406D2ECCB891}"/>
              </a:ext>
            </a:extLst>
          </p:cNvPr>
          <p:cNvSpPr txBox="1"/>
          <p:nvPr/>
        </p:nvSpPr>
        <p:spPr>
          <a:xfrm>
            <a:off x="8302535" y="2111127"/>
            <a:ext cx="3894721" cy="36933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1. I </a:t>
            </a:r>
            <a:r>
              <a:rPr lang="fr-FR" dirty="0" err="1"/>
              <a:t>am</a:t>
            </a:r>
            <a:r>
              <a:rPr lang="fr-FR" dirty="0"/>
              <a:t> Khmer and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evenning</a:t>
            </a:r>
            <a:endParaRPr lang="fr-FR" dirty="0"/>
          </a:p>
          <a:p>
            <a:r>
              <a:rPr lang="fr-FR" dirty="0"/>
              <a:t>    What do I eat </a:t>
            </a:r>
            <a:r>
              <a:rPr lang="fr-FR" dirty="0" smtClean="0"/>
              <a:t>?(</a:t>
            </a:r>
            <a:r>
              <a:rPr lang="fr-FR" dirty="0" smtClean="0">
                <a:solidFill>
                  <a:srgbClr val="FF0000"/>
                </a:solidFill>
              </a:rPr>
              <a:t>Noodle</a:t>
            </a:r>
            <a:r>
              <a:rPr lang="fr-FR" dirty="0" smtClean="0"/>
              <a:t>)</a:t>
            </a:r>
            <a:endParaRPr lang="fr-FR" dirty="0"/>
          </a:p>
          <a:p>
            <a:endParaRPr lang="fr-FR" dirty="0"/>
          </a:p>
          <a:p>
            <a:r>
              <a:rPr lang="fr-FR" dirty="0"/>
              <a:t>2. I </a:t>
            </a:r>
            <a:r>
              <a:rPr lang="fr-FR" dirty="0" err="1"/>
              <a:t>am</a:t>
            </a:r>
            <a:r>
              <a:rPr lang="fr-FR" dirty="0"/>
              <a:t> french and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morning</a:t>
            </a:r>
            <a:endParaRPr lang="fr-FR" dirty="0"/>
          </a:p>
          <a:p>
            <a:r>
              <a:rPr lang="fr-FR" dirty="0"/>
              <a:t>   What do I eat </a:t>
            </a:r>
            <a:r>
              <a:rPr lang="fr-FR" dirty="0" smtClean="0"/>
              <a:t>?(</a:t>
            </a:r>
            <a:r>
              <a:rPr lang="fr-FR" dirty="0" smtClean="0">
                <a:solidFill>
                  <a:srgbClr val="FF0000"/>
                </a:solidFill>
              </a:rPr>
              <a:t>Bread</a:t>
            </a:r>
            <a:r>
              <a:rPr lang="fr-FR" dirty="0" smtClean="0"/>
              <a:t>)</a:t>
            </a:r>
            <a:endParaRPr lang="fr-FR" dirty="0"/>
          </a:p>
          <a:p>
            <a:endParaRPr lang="fr-FR" dirty="0"/>
          </a:p>
          <a:p>
            <a:r>
              <a:rPr lang="fr-FR" dirty="0"/>
              <a:t>3. I </a:t>
            </a:r>
            <a:r>
              <a:rPr lang="fr-FR" dirty="0" err="1"/>
              <a:t>am</a:t>
            </a:r>
            <a:r>
              <a:rPr lang="fr-FR" dirty="0"/>
              <a:t> </a:t>
            </a:r>
            <a:r>
              <a:rPr lang="fr-FR" dirty="0" err="1"/>
              <a:t>american</a:t>
            </a:r>
            <a:r>
              <a:rPr lang="fr-FR" dirty="0"/>
              <a:t> and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morning</a:t>
            </a:r>
            <a:endParaRPr lang="fr-FR" dirty="0"/>
          </a:p>
          <a:p>
            <a:r>
              <a:rPr lang="fr-FR" dirty="0"/>
              <a:t>   What do I eat </a:t>
            </a:r>
            <a:r>
              <a:rPr lang="fr-FR" dirty="0" smtClean="0"/>
              <a:t>?(</a:t>
            </a:r>
            <a:r>
              <a:rPr lang="fr-FR" dirty="0" smtClean="0">
                <a:solidFill>
                  <a:srgbClr val="FF0000"/>
                </a:solidFill>
              </a:rPr>
              <a:t>Eggs</a:t>
            </a:r>
            <a:r>
              <a:rPr lang="fr-FR" dirty="0" smtClean="0"/>
              <a:t>)</a:t>
            </a:r>
            <a:endParaRPr lang="fr-FR" dirty="0"/>
          </a:p>
          <a:p>
            <a:endParaRPr lang="fr-FR" dirty="0"/>
          </a:p>
          <a:p>
            <a:r>
              <a:rPr lang="fr-FR" dirty="0"/>
              <a:t>4. When do I eat rice </a:t>
            </a:r>
            <a:r>
              <a:rPr lang="fr-FR" dirty="0" smtClean="0"/>
              <a:t>?</a:t>
            </a:r>
          </a:p>
          <a:p>
            <a:r>
              <a:rPr lang="fr-FR" dirty="0"/>
              <a:t> </a:t>
            </a:r>
            <a:r>
              <a:rPr lang="fr-FR" dirty="0" smtClean="0"/>
              <a:t>    </a:t>
            </a:r>
            <a:r>
              <a:rPr lang="fr-FR" dirty="0" smtClean="0">
                <a:solidFill>
                  <a:srgbClr val="FF0000"/>
                </a:solidFill>
              </a:rPr>
              <a:t>If you are khmer and in the morning.</a:t>
            </a:r>
          </a:p>
          <a:p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FF0000"/>
                </a:solidFill>
              </a:rPr>
              <a:t>    If you not french and it not in the </a:t>
            </a:r>
          </a:p>
          <a:p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FF0000"/>
                </a:solidFill>
              </a:rPr>
              <a:t>morning.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DA68B10-6EAA-4912-A6E9-3DBF16B82356}"/>
              </a:ext>
            </a:extLst>
          </p:cNvPr>
          <p:cNvSpPr/>
          <p:nvPr/>
        </p:nvSpPr>
        <p:spPr>
          <a:xfrm>
            <a:off x="8407637" y="261991"/>
            <a:ext cx="2873584" cy="792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What do I eat 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547BD8-EF3E-4497-9D31-DDCF5820615C}"/>
              </a:ext>
            </a:extLst>
          </p:cNvPr>
          <p:cNvSpPr txBox="1"/>
          <p:nvPr/>
        </p:nvSpPr>
        <p:spPr>
          <a:xfrm>
            <a:off x="1503569" y="3542288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8DD90F-29F3-4448-97CB-64D8641F1833}"/>
              </a:ext>
            </a:extLst>
          </p:cNvPr>
          <p:cNvSpPr txBox="1"/>
          <p:nvPr/>
        </p:nvSpPr>
        <p:spPr>
          <a:xfrm>
            <a:off x="5224907" y="4699151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FBE2A3-52F5-4575-AF79-FBBCB7423469}"/>
              </a:ext>
            </a:extLst>
          </p:cNvPr>
          <p:cNvSpPr txBox="1"/>
          <p:nvPr/>
        </p:nvSpPr>
        <p:spPr>
          <a:xfrm>
            <a:off x="3111429" y="1834541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6F30BC-967D-4694-8EFA-C700389176FA}"/>
              </a:ext>
            </a:extLst>
          </p:cNvPr>
          <p:cNvSpPr txBox="1"/>
          <p:nvPr/>
        </p:nvSpPr>
        <p:spPr>
          <a:xfrm>
            <a:off x="5455510" y="2742363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848714-4040-4207-92C1-E400525C7AFF}"/>
              </a:ext>
            </a:extLst>
          </p:cNvPr>
          <p:cNvSpPr txBox="1"/>
          <p:nvPr/>
        </p:nvSpPr>
        <p:spPr>
          <a:xfrm>
            <a:off x="5534715" y="3923046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ACA10F-7558-483F-A6BB-39FF746AC2BF}"/>
              </a:ext>
            </a:extLst>
          </p:cNvPr>
          <p:cNvSpPr txBox="1"/>
          <p:nvPr/>
        </p:nvSpPr>
        <p:spPr>
          <a:xfrm>
            <a:off x="1482439" y="1778815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B6D084-78C7-4E4A-A9DB-D37F9725AF14}"/>
              </a:ext>
            </a:extLst>
          </p:cNvPr>
          <p:cNvSpPr txBox="1"/>
          <p:nvPr/>
        </p:nvSpPr>
        <p:spPr>
          <a:xfrm>
            <a:off x="5401085" y="5630348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AB1711-C1F3-4C78-BF3F-8F16DC11A130}"/>
              </a:ext>
            </a:extLst>
          </p:cNvPr>
          <p:cNvSpPr txBox="1"/>
          <p:nvPr/>
        </p:nvSpPr>
        <p:spPr>
          <a:xfrm>
            <a:off x="3412325" y="62966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AFC181-20AA-4D46-80F4-B54CC233031B}"/>
              </a:ext>
            </a:extLst>
          </p:cNvPr>
          <p:cNvSpPr txBox="1"/>
          <p:nvPr/>
        </p:nvSpPr>
        <p:spPr>
          <a:xfrm>
            <a:off x="3111429" y="4913615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0D9F33-915B-4346-A75B-B67E84D497AF}"/>
              </a:ext>
            </a:extLst>
          </p:cNvPr>
          <p:cNvSpPr txBox="1"/>
          <p:nvPr/>
        </p:nvSpPr>
        <p:spPr>
          <a:xfrm>
            <a:off x="3533512" y="3639078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209373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3B94D5-ABAE-4C18-AFFE-F8D9B500AC4A}"/>
              </a:ext>
            </a:extLst>
          </p:cNvPr>
          <p:cNvCxnSpPr>
            <a:cxnSpLocks/>
          </p:cNvCxnSpPr>
          <p:nvPr/>
        </p:nvCxnSpPr>
        <p:spPr>
          <a:xfrm>
            <a:off x="1494074" y="3585593"/>
            <a:ext cx="536659" cy="4457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47013D-54A4-493C-A806-986CCF33175E}"/>
              </a:ext>
            </a:extLst>
          </p:cNvPr>
          <p:cNvCxnSpPr>
            <a:cxnSpLocks/>
          </p:cNvCxnSpPr>
          <p:nvPr/>
        </p:nvCxnSpPr>
        <p:spPr>
          <a:xfrm flipV="1">
            <a:off x="1699227" y="2693174"/>
            <a:ext cx="564279" cy="35754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A481D2-CA09-4C4F-A834-A725E846211C}"/>
              </a:ext>
            </a:extLst>
          </p:cNvPr>
          <p:cNvSpPr txBox="1"/>
          <p:nvPr/>
        </p:nvSpPr>
        <p:spPr>
          <a:xfrm>
            <a:off x="5254907" y="555806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C309A9-E4F7-4765-AD6A-76B6E107FF23}"/>
              </a:ext>
            </a:extLst>
          </p:cNvPr>
          <p:cNvSpPr txBox="1"/>
          <p:nvPr/>
        </p:nvSpPr>
        <p:spPr>
          <a:xfrm>
            <a:off x="1640460" y="3416904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F2B76C-15B8-4E78-8EDF-0129D0AB6B39}"/>
              </a:ext>
            </a:extLst>
          </p:cNvPr>
          <p:cNvSpPr txBox="1"/>
          <p:nvPr/>
        </p:nvSpPr>
        <p:spPr>
          <a:xfrm>
            <a:off x="3091842" y="3702088"/>
            <a:ext cx="57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6856E47A-8D62-4D97-973D-7EC14256512A}"/>
              </a:ext>
            </a:extLst>
          </p:cNvPr>
          <p:cNvSpPr/>
          <p:nvPr/>
        </p:nvSpPr>
        <p:spPr>
          <a:xfrm>
            <a:off x="4875935" y="2471179"/>
            <a:ext cx="1815957" cy="99768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With friends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96472C-1ABC-4161-8FFA-CA42CE67C96F}"/>
              </a:ext>
            </a:extLst>
          </p:cNvPr>
          <p:cNvSpPr txBox="1"/>
          <p:nvPr/>
        </p:nvSpPr>
        <p:spPr>
          <a:xfrm>
            <a:off x="6053366" y="214200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F91AF8-4C07-4FDF-96B2-6FB6431B22EF}"/>
              </a:ext>
            </a:extLst>
          </p:cNvPr>
          <p:cNvSpPr txBox="1"/>
          <p:nvPr/>
        </p:nvSpPr>
        <p:spPr>
          <a:xfrm>
            <a:off x="4329632" y="2425706"/>
            <a:ext cx="546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6A0C79-B4C5-40A1-A81A-CD289E101CE9}"/>
              </a:ext>
            </a:extLst>
          </p:cNvPr>
          <p:cNvSpPr/>
          <p:nvPr/>
        </p:nvSpPr>
        <p:spPr>
          <a:xfrm>
            <a:off x="6936112" y="1728271"/>
            <a:ext cx="1440509" cy="445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I go to the pool</a:t>
            </a:r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E66597AB-BAEB-49D2-91DD-2AE7F625C035}"/>
              </a:ext>
            </a:extLst>
          </p:cNvPr>
          <p:cNvSpPr/>
          <p:nvPr/>
        </p:nvSpPr>
        <p:spPr>
          <a:xfrm>
            <a:off x="1858046" y="4046762"/>
            <a:ext cx="1672370" cy="83861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Sunday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36723D0-09A7-46BC-A899-9AB10EB41D44}"/>
              </a:ext>
            </a:extLst>
          </p:cNvPr>
          <p:cNvGrpSpPr/>
          <p:nvPr/>
        </p:nvGrpSpPr>
        <p:grpSpPr>
          <a:xfrm>
            <a:off x="121023" y="2775990"/>
            <a:ext cx="1578203" cy="997681"/>
            <a:chOff x="357569" y="3139003"/>
            <a:chExt cx="1844624" cy="997681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932C3FA7-A0BD-4CDF-99E4-F7CF3578F5FC}"/>
                </a:ext>
              </a:extLst>
            </p:cNvPr>
            <p:cNvSpPr/>
            <p:nvPr/>
          </p:nvSpPr>
          <p:spPr>
            <a:xfrm>
              <a:off x="357569" y="3139003"/>
              <a:ext cx="1844624" cy="997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CCF8C38-5F30-41A5-8447-8420C0433F47}"/>
                </a:ext>
              </a:extLst>
            </p:cNvPr>
            <p:cNvSpPr txBox="1"/>
            <p:nvPr/>
          </p:nvSpPr>
          <p:spPr>
            <a:xfrm>
              <a:off x="640891" y="3449830"/>
              <a:ext cx="11544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Wednesday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514B798-F743-475B-8B93-A056926EFE7E}"/>
              </a:ext>
            </a:extLst>
          </p:cNvPr>
          <p:cNvGrpSpPr/>
          <p:nvPr/>
        </p:nvGrpSpPr>
        <p:grpSpPr>
          <a:xfrm>
            <a:off x="3252947" y="4903170"/>
            <a:ext cx="2072264" cy="997681"/>
            <a:chOff x="1720987" y="1908937"/>
            <a:chExt cx="2072264" cy="997681"/>
          </a:xfrm>
        </p:grpSpPr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6BB70FEF-FEF5-46A7-B300-A2F88D02F3DA}"/>
                </a:ext>
              </a:extLst>
            </p:cNvPr>
            <p:cNvSpPr/>
            <p:nvPr/>
          </p:nvSpPr>
          <p:spPr>
            <a:xfrm>
              <a:off x="1720987" y="1908937"/>
              <a:ext cx="2072264" cy="997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F2C970-6AF9-4B79-9D40-C9AF03486BE5}"/>
                </a:ext>
              </a:extLst>
            </p:cNvPr>
            <p:cNvSpPr txBox="1"/>
            <p:nvPr/>
          </p:nvSpPr>
          <p:spPr>
            <a:xfrm>
              <a:off x="2069430" y="2179330"/>
              <a:ext cx="13877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Temperature &gt; 30°C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37399F70-BCFC-4398-8C03-FA7C1BE7F718}"/>
              </a:ext>
            </a:extLst>
          </p:cNvPr>
          <p:cNvSpPr/>
          <p:nvPr/>
        </p:nvSpPr>
        <p:spPr>
          <a:xfrm>
            <a:off x="5650969" y="6030193"/>
            <a:ext cx="1499020" cy="4597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I go to the pool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CF4DB6-A5DF-45E0-9E33-8861FE9A110E}"/>
              </a:ext>
            </a:extLst>
          </p:cNvPr>
          <p:cNvSpPr/>
          <p:nvPr/>
        </p:nvSpPr>
        <p:spPr>
          <a:xfrm>
            <a:off x="7022049" y="3830655"/>
            <a:ext cx="1973136" cy="445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I don’t go to the pool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952AD31-598E-4245-B9EA-4FA1CBDB4083}"/>
              </a:ext>
            </a:extLst>
          </p:cNvPr>
          <p:cNvSpPr/>
          <p:nvPr/>
        </p:nvSpPr>
        <p:spPr>
          <a:xfrm>
            <a:off x="1351110" y="6111288"/>
            <a:ext cx="1926306" cy="497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I don’t go to the pool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2AABAA3-F8F2-4F83-84AD-E6C6805D1EE4}"/>
              </a:ext>
            </a:extLst>
          </p:cNvPr>
          <p:cNvSpPr/>
          <p:nvPr/>
        </p:nvSpPr>
        <p:spPr>
          <a:xfrm>
            <a:off x="3792743" y="3651925"/>
            <a:ext cx="1765492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I go to the pool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057900A-024D-4EAA-94DD-DA090A0C4CE6}"/>
              </a:ext>
            </a:extLst>
          </p:cNvPr>
          <p:cNvGrpSpPr/>
          <p:nvPr/>
        </p:nvGrpSpPr>
        <p:grpSpPr>
          <a:xfrm>
            <a:off x="2283255" y="1908698"/>
            <a:ext cx="1776442" cy="1096033"/>
            <a:chOff x="2754589" y="1987941"/>
            <a:chExt cx="2072264" cy="1129905"/>
          </a:xfrm>
        </p:grpSpPr>
        <p:sp>
          <p:nvSpPr>
            <p:cNvPr id="48" name="Diamond 47">
              <a:extLst>
                <a:ext uri="{FF2B5EF4-FFF2-40B4-BE49-F238E27FC236}">
                  <a16:creationId xmlns:a16="http://schemas.microsoft.com/office/drawing/2014/main" id="{D232708B-96C4-48EF-B488-5A5359EF7904}"/>
                </a:ext>
              </a:extLst>
            </p:cNvPr>
            <p:cNvSpPr/>
            <p:nvPr/>
          </p:nvSpPr>
          <p:spPr>
            <a:xfrm>
              <a:off x="2754589" y="1987941"/>
              <a:ext cx="2072264" cy="1129905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2FD31B3-9F33-409E-8EC7-CF60A883A79C}"/>
                </a:ext>
              </a:extLst>
            </p:cNvPr>
            <p:cNvSpPr txBox="1"/>
            <p:nvPr/>
          </p:nvSpPr>
          <p:spPr>
            <a:xfrm>
              <a:off x="3091933" y="2171048"/>
              <a:ext cx="13537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 have homework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299D673-5006-4325-908E-CA2C4CE3688F}"/>
              </a:ext>
            </a:extLst>
          </p:cNvPr>
          <p:cNvCxnSpPr>
            <a:cxnSpLocks/>
          </p:cNvCxnSpPr>
          <p:nvPr/>
        </p:nvCxnSpPr>
        <p:spPr>
          <a:xfrm>
            <a:off x="4103149" y="2719966"/>
            <a:ext cx="772786" cy="10392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C05713E-AF03-4DAE-8302-D912E99470B8}"/>
              </a:ext>
            </a:extLst>
          </p:cNvPr>
          <p:cNvCxnSpPr>
            <a:cxnSpLocks/>
          </p:cNvCxnSpPr>
          <p:nvPr/>
        </p:nvCxnSpPr>
        <p:spPr>
          <a:xfrm flipV="1">
            <a:off x="3916468" y="1704686"/>
            <a:ext cx="564279" cy="35754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EA8AF97-4156-412E-B2AC-FE98C32A7DDF}"/>
              </a:ext>
            </a:extLst>
          </p:cNvPr>
          <p:cNvCxnSpPr>
            <a:cxnSpLocks/>
          </p:cNvCxnSpPr>
          <p:nvPr/>
        </p:nvCxnSpPr>
        <p:spPr>
          <a:xfrm>
            <a:off x="6316991" y="3495195"/>
            <a:ext cx="536659" cy="4457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5ECCEBB-A112-4025-B514-A094E7083F1A}"/>
              </a:ext>
            </a:extLst>
          </p:cNvPr>
          <p:cNvCxnSpPr>
            <a:cxnSpLocks/>
          </p:cNvCxnSpPr>
          <p:nvPr/>
        </p:nvCxnSpPr>
        <p:spPr>
          <a:xfrm flipV="1">
            <a:off x="6303182" y="2259829"/>
            <a:ext cx="564279" cy="35754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B108CD-4873-49DC-906D-DE1AFC5A1C96}"/>
              </a:ext>
            </a:extLst>
          </p:cNvPr>
          <p:cNvCxnSpPr>
            <a:cxnSpLocks/>
          </p:cNvCxnSpPr>
          <p:nvPr/>
        </p:nvCxnSpPr>
        <p:spPr>
          <a:xfrm flipH="1">
            <a:off x="3346934" y="5826013"/>
            <a:ext cx="416179" cy="4010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40446BA-7E6E-4CD4-9A0F-5E50C6CCD8B4}"/>
              </a:ext>
            </a:extLst>
          </p:cNvPr>
          <p:cNvCxnSpPr>
            <a:cxnSpLocks/>
          </p:cNvCxnSpPr>
          <p:nvPr/>
        </p:nvCxnSpPr>
        <p:spPr>
          <a:xfrm>
            <a:off x="5031839" y="5764401"/>
            <a:ext cx="526396" cy="34688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F349FF1-9812-4153-9E31-0F1E02311555}"/>
              </a:ext>
            </a:extLst>
          </p:cNvPr>
          <p:cNvCxnSpPr>
            <a:cxnSpLocks/>
          </p:cNvCxnSpPr>
          <p:nvPr/>
        </p:nvCxnSpPr>
        <p:spPr>
          <a:xfrm>
            <a:off x="2994690" y="4815975"/>
            <a:ext cx="473433" cy="38629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26F45E7-55D0-480B-B369-8EB1BA157492}"/>
              </a:ext>
            </a:extLst>
          </p:cNvPr>
          <p:cNvCxnSpPr>
            <a:cxnSpLocks/>
          </p:cNvCxnSpPr>
          <p:nvPr/>
        </p:nvCxnSpPr>
        <p:spPr>
          <a:xfrm flipV="1">
            <a:off x="3219757" y="3999457"/>
            <a:ext cx="479057" cy="11112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CBC72F7-A0E8-4C94-AE6F-44203D7044E4}"/>
              </a:ext>
            </a:extLst>
          </p:cNvPr>
          <p:cNvGrpSpPr/>
          <p:nvPr/>
        </p:nvGrpSpPr>
        <p:grpSpPr>
          <a:xfrm>
            <a:off x="4047729" y="843342"/>
            <a:ext cx="2072264" cy="997681"/>
            <a:chOff x="1720987" y="1908937"/>
            <a:chExt cx="2072264" cy="997681"/>
          </a:xfrm>
        </p:grpSpPr>
        <p:sp>
          <p:nvSpPr>
            <p:cNvPr id="94" name="Diamond 93">
              <a:extLst>
                <a:ext uri="{FF2B5EF4-FFF2-40B4-BE49-F238E27FC236}">
                  <a16:creationId xmlns:a16="http://schemas.microsoft.com/office/drawing/2014/main" id="{7E5D143A-0EC8-43B7-A50E-60B91517DF87}"/>
                </a:ext>
              </a:extLst>
            </p:cNvPr>
            <p:cNvSpPr/>
            <p:nvPr/>
          </p:nvSpPr>
          <p:spPr>
            <a:xfrm>
              <a:off x="1720987" y="1908937"/>
              <a:ext cx="2072264" cy="997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639FA1-767A-4FCA-B93E-AF02BEB07CAB}"/>
                </a:ext>
              </a:extLst>
            </p:cNvPr>
            <p:cNvSpPr txBox="1"/>
            <p:nvPr/>
          </p:nvSpPr>
          <p:spPr>
            <a:xfrm>
              <a:off x="2069430" y="2179330"/>
              <a:ext cx="13877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Temperature &gt; 30°C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000DA4E0-4B4D-494D-A7CA-C97BF88397E8}"/>
              </a:ext>
            </a:extLst>
          </p:cNvPr>
          <p:cNvSpPr/>
          <p:nvPr/>
        </p:nvSpPr>
        <p:spPr>
          <a:xfrm>
            <a:off x="6511463" y="733356"/>
            <a:ext cx="1583666" cy="495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I go to the pool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528DF47-3AB0-435B-BC63-509E9294BE4E}"/>
              </a:ext>
            </a:extLst>
          </p:cNvPr>
          <p:cNvSpPr/>
          <p:nvPr/>
        </p:nvSpPr>
        <p:spPr>
          <a:xfrm>
            <a:off x="3219757" y="81224"/>
            <a:ext cx="1989884" cy="494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I don’t go to the pool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A809919-FDE5-4533-8657-BEE9E52F4491}"/>
              </a:ext>
            </a:extLst>
          </p:cNvPr>
          <p:cNvCxnSpPr>
            <a:cxnSpLocks/>
          </p:cNvCxnSpPr>
          <p:nvPr/>
        </p:nvCxnSpPr>
        <p:spPr>
          <a:xfrm flipH="1" flipV="1">
            <a:off x="4238948" y="632904"/>
            <a:ext cx="436542" cy="3530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B345434-1426-40A4-BC02-F0A79D09F3F9}"/>
              </a:ext>
            </a:extLst>
          </p:cNvPr>
          <p:cNvCxnSpPr>
            <a:cxnSpLocks/>
          </p:cNvCxnSpPr>
          <p:nvPr/>
        </p:nvCxnSpPr>
        <p:spPr>
          <a:xfrm flipV="1">
            <a:off x="5783914" y="949314"/>
            <a:ext cx="645707" cy="13808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5B58581-7860-43BA-882F-98EE510709B1}"/>
              </a:ext>
            </a:extLst>
          </p:cNvPr>
          <p:cNvSpPr txBox="1"/>
          <p:nvPr/>
        </p:nvSpPr>
        <p:spPr>
          <a:xfrm>
            <a:off x="3607340" y="5960854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4733B4E-790A-49D6-BC0E-5B424E28BAD3}"/>
              </a:ext>
            </a:extLst>
          </p:cNvPr>
          <p:cNvSpPr txBox="1"/>
          <p:nvPr/>
        </p:nvSpPr>
        <p:spPr>
          <a:xfrm>
            <a:off x="6473188" y="3397924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6F861FE-AC97-4E0C-BC3B-93A5CFB5937A}"/>
              </a:ext>
            </a:extLst>
          </p:cNvPr>
          <p:cNvSpPr txBox="1"/>
          <p:nvPr/>
        </p:nvSpPr>
        <p:spPr>
          <a:xfrm>
            <a:off x="2633028" y="5026252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3B5EDA9-7C7A-4045-B698-7B1F94BD5BCB}"/>
              </a:ext>
            </a:extLst>
          </p:cNvPr>
          <p:cNvSpPr txBox="1"/>
          <p:nvPr/>
        </p:nvSpPr>
        <p:spPr>
          <a:xfrm>
            <a:off x="3836269" y="873810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325C790-89A2-4408-969B-599D0366AAF6}"/>
              </a:ext>
            </a:extLst>
          </p:cNvPr>
          <p:cNvSpPr txBox="1"/>
          <p:nvPr/>
        </p:nvSpPr>
        <p:spPr>
          <a:xfrm>
            <a:off x="5722033" y="668625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CA5DA33-57DB-498B-8C39-0303768EE506}"/>
              </a:ext>
            </a:extLst>
          </p:cNvPr>
          <p:cNvSpPr txBox="1"/>
          <p:nvPr/>
        </p:nvSpPr>
        <p:spPr>
          <a:xfrm>
            <a:off x="3608231" y="1651686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CA0A2CB-4880-4D92-8E8E-BB49A0F72FAC}"/>
              </a:ext>
            </a:extLst>
          </p:cNvPr>
          <p:cNvSpPr txBox="1"/>
          <p:nvPr/>
        </p:nvSpPr>
        <p:spPr>
          <a:xfrm>
            <a:off x="1339954" y="2588003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B20B239-70FF-4328-9617-721873DFCA8C}"/>
              </a:ext>
            </a:extLst>
          </p:cNvPr>
          <p:cNvSpPr txBox="1"/>
          <p:nvPr/>
        </p:nvSpPr>
        <p:spPr>
          <a:xfrm>
            <a:off x="9683733" y="1460300"/>
            <a:ext cx="2368918" cy="535531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/>
              <a:t>Input 1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Wednesday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Temperature</a:t>
            </a:r>
            <a:r>
              <a:rPr lang="fr-FR" dirty="0"/>
              <a:t> = 31°C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 have </a:t>
            </a:r>
            <a:r>
              <a:rPr lang="fr-FR" dirty="0" err="1"/>
              <a:t>homework</a:t>
            </a:r>
            <a:endParaRPr lang="fr-FR" dirty="0"/>
          </a:p>
          <a:p>
            <a:r>
              <a:rPr lang="fr-FR" dirty="0">
                <a:sym typeface="Wingdings" panose="05000000000000000000" pitchFamily="2" charset="2"/>
              </a:rPr>
              <a:t> Do I go to the pool ?</a:t>
            </a:r>
            <a:endParaRPr lang="fr-FR" dirty="0"/>
          </a:p>
          <a:p>
            <a:r>
              <a:rPr lang="fr-FR" dirty="0" smtClean="0"/>
              <a:t>  </a:t>
            </a:r>
            <a:r>
              <a:rPr lang="fr-FR" dirty="0" smtClean="0">
                <a:solidFill>
                  <a:srgbClr val="FF0000"/>
                </a:solidFill>
              </a:rPr>
              <a:t>yes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b="1" dirty="0"/>
              <a:t>Input 2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Monday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Temperature</a:t>
            </a:r>
            <a:r>
              <a:rPr lang="fr-FR" dirty="0"/>
              <a:t> = 35°C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 have no </a:t>
            </a:r>
            <a:r>
              <a:rPr lang="fr-FR" dirty="0" err="1"/>
              <a:t>friend</a:t>
            </a:r>
            <a:endParaRPr lang="fr-FR" dirty="0"/>
          </a:p>
          <a:p>
            <a:r>
              <a:rPr lang="fr-FR" dirty="0">
                <a:sym typeface="Wingdings" panose="05000000000000000000" pitchFamily="2" charset="2"/>
              </a:rPr>
              <a:t> Do I go to the pool ?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yes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b="1" dirty="0"/>
              <a:t>Input 3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Wednesday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No </a:t>
            </a:r>
            <a:r>
              <a:rPr lang="fr-FR" dirty="0" err="1"/>
              <a:t>homework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I’m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friends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Temperature</a:t>
            </a:r>
            <a:r>
              <a:rPr lang="fr-FR" dirty="0"/>
              <a:t> = 28°C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 smtClean="0">
                <a:sym typeface="Wingdings" panose="05000000000000000000" pitchFamily="2" charset="2"/>
              </a:rPr>
              <a:t>Do </a:t>
            </a:r>
            <a:r>
              <a:rPr lang="fr-FR" dirty="0">
                <a:sym typeface="Wingdings" panose="05000000000000000000" pitchFamily="2" charset="2"/>
              </a:rPr>
              <a:t>I go to the pool </a:t>
            </a:r>
            <a:r>
              <a:rPr lang="fr-FR" dirty="0" smtClean="0">
                <a:sym typeface="Wingdings" panose="05000000000000000000" pitchFamily="2" charset="2"/>
              </a:rPr>
              <a:t>?</a:t>
            </a:r>
          </a:p>
          <a:p>
            <a:r>
              <a:rPr lang="fr-FR" dirty="0" smtClean="0">
                <a:solidFill>
                  <a:srgbClr val="FF0000"/>
                </a:solidFill>
                <a:sym typeface="Wingdings" panose="05000000000000000000" pitchFamily="2" charset="2"/>
              </a:rPr>
              <a:t>no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AE0FFEA-0E82-4698-9369-5B31DFBAFB97}"/>
              </a:ext>
            </a:extLst>
          </p:cNvPr>
          <p:cNvSpPr/>
          <p:nvPr/>
        </p:nvSpPr>
        <p:spPr>
          <a:xfrm>
            <a:off x="8623651" y="149215"/>
            <a:ext cx="3429000" cy="792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 go to the swimming pool ?</a:t>
            </a:r>
          </a:p>
        </p:txBody>
      </p:sp>
    </p:spTree>
    <p:extLst>
      <p:ext uri="{BB962C8B-B14F-4D97-AF65-F5344CB8AC3E}">
        <p14:creationId xmlns:p14="http://schemas.microsoft.com/office/powerpoint/2010/main" val="140571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3B94D5-ABAE-4C18-AFFE-F8D9B500AC4A}"/>
              </a:ext>
            </a:extLst>
          </p:cNvPr>
          <p:cNvCxnSpPr>
            <a:cxnSpLocks/>
          </p:cNvCxnSpPr>
          <p:nvPr/>
        </p:nvCxnSpPr>
        <p:spPr>
          <a:xfrm>
            <a:off x="1681882" y="4277425"/>
            <a:ext cx="536659" cy="4457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47013D-54A4-493C-A806-986CCF33175E}"/>
              </a:ext>
            </a:extLst>
          </p:cNvPr>
          <p:cNvCxnSpPr>
            <a:cxnSpLocks/>
          </p:cNvCxnSpPr>
          <p:nvPr/>
        </p:nvCxnSpPr>
        <p:spPr>
          <a:xfrm flipV="1">
            <a:off x="1930728" y="3140357"/>
            <a:ext cx="564279" cy="35754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C309A9-E4F7-4765-AD6A-76B6E107FF23}"/>
              </a:ext>
            </a:extLst>
          </p:cNvPr>
          <p:cNvSpPr txBox="1"/>
          <p:nvPr/>
        </p:nvSpPr>
        <p:spPr>
          <a:xfrm>
            <a:off x="1812757" y="4146191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F2B76C-15B8-4E78-8EDF-0129D0AB6B39}"/>
              </a:ext>
            </a:extLst>
          </p:cNvPr>
          <p:cNvSpPr txBox="1"/>
          <p:nvPr/>
        </p:nvSpPr>
        <p:spPr>
          <a:xfrm>
            <a:off x="5447162" y="1302216"/>
            <a:ext cx="57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6856E47A-8D62-4D97-973D-7EC14256512A}"/>
              </a:ext>
            </a:extLst>
          </p:cNvPr>
          <p:cNvSpPr/>
          <p:nvPr/>
        </p:nvSpPr>
        <p:spPr>
          <a:xfrm>
            <a:off x="2276346" y="2268683"/>
            <a:ext cx="1936397" cy="115196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 want to talk with friends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F91AF8-4C07-4FDF-96B2-6FB6431B22EF}"/>
              </a:ext>
            </a:extLst>
          </p:cNvPr>
          <p:cNvSpPr txBox="1"/>
          <p:nvPr/>
        </p:nvSpPr>
        <p:spPr>
          <a:xfrm>
            <a:off x="5907242" y="1844795"/>
            <a:ext cx="546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E66597AB-BAEB-49D2-91DD-2AE7F625C035}"/>
              </a:ext>
            </a:extLst>
          </p:cNvPr>
          <p:cNvSpPr/>
          <p:nvPr/>
        </p:nvSpPr>
        <p:spPr>
          <a:xfrm>
            <a:off x="3716597" y="1370378"/>
            <a:ext cx="2062962" cy="83861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 have telegram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36723D0-09A7-46BC-A899-9AB10EB41D44}"/>
              </a:ext>
            </a:extLst>
          </p:cNvPr>
          <p:cNvGrpSpPr/>
          <p:nvPr/>
        </p:nvGrpSpPr>
        <p:grpSpPr>
          <a:xfrm>
            <a:off x="188370" y="3287370"/>
            <a:ext cx="2305509" cy="997681"/>
            <a:chOff x="357569" y="3139003"/>
            <a:chExt cx="1844624" cy="997681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932C3FA7-A0BD-4CDF-99E4-F7CF3578F5FC}"/>
                </a:ext>
              </a:extLst>
            </p:cNvPr>
            <p:cNvSpPr/>
            <p:nvPr/>
          </p:nvSpPr>
          <p:spPr>
            <a:xfrm>
              <a:off x="357569" y="3139003"/>
              <a:ext cx="1844624" cy="997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CCF8C38-5F30-41A5-8447-8420C0433F47}"/>
                </a:ext>
              </a:extLst>
            </p:cNvPr>
            <p:cNvSpPr txBox="1"/>
            <p:nvPr/>
          </p:nvSpPr>
          <p:spPr>
            <a:xfrm>
              <a:off x="631304" y="3353896"/>
              <a:ext cx="1321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I’m older than </a:t>
              </a:r>
            </a:p>
            <a:p>
              <a:pPr algn="ctr"/>
              <a:r>
                <a:rPr lang="en-US" sz="1600" dirty="0"/>
                <a:t>18 years old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514B798-F743-475B-8B93-A056926EFE7E}"/>
              </a:ext>
            </a:extLst>
          </p:cNvPr>
          <p:cNvGrpSpPr/>
          <p:nvPr/>
        </p:nvGrpSpPr>
        <p:grpSpPr>
          <a:xfrm>
            <a:off x="3851671" y="3459271"/>
            <a:ext cx="2440922" cy="997681"/>
            <a:chOff x="1720987" y="1908937"/>
            <a:chExt cx="2072264" cy="997681"/>
          </a:xfrm>
        </p:grpSpPr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6BB70FEF-FEF5-46A7-B300-A2F88D02F3DA}"/>
                </a:ext>
              </a:extLst>
            </p:cNvPr>
            <p:cNvSpPr/>
            <p:nvPr/>
          </p:nvSpPr>
          <p:spPr>
            <a:xfrm>
              <a:off x="1720987" y="1908937"/>
              <a:ext cx="2072264" cy="997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F2C970-6AF9-4B79-9D40-C9AF03486BE5}"/>
                </a:ext>
              </a:extLst>
            </p:cNvPr>
            <p:cNvSpPr txBox="1"/>
            <p:nvPr/>
          </p:nvSpPr>
          <p:spPr>
            <a:xfrm>
              <a:off x="2005135" y="2111969"/>
              <a:ext cx="16658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 want to follow Facebook pages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2AABAA3-F8F2-4F83-84AD-E6C6805D1EE4}"/>
              </a:ext>
            </a:extLst>
          </p:cNvPr>
          <p:cNvSpPr/>
          <p:nvPr/>
        </p:nvSpPr>
        <p:spPr>
          <a:xfrm>
            <a:off x="5845535" y="2422977"/>
            <a:ext cx="1765492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I create Facebook account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299D673-5006-4325-908E-CA2C4CE3688F}"/>
              </a:ext>
            </a:extLst>
          </p:cNvPr>
          <p:cNvCxnSpPr>
            <a:cxnSpLocks/>
          </p:cNvCxnSpPr>
          <p:nvPr/>
        </p:nvCxnSpPr>
        <p:spPr>
          <a:xfrm>
            <a:off x="3824117" y="3211358"/>
            <a:ext cx="515388" cy="4123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C05713E-AF03-4DAE-8302-D912E99470B8}"/>
              </a:ext>
            </a:extLst>
          </p:cNvPr>
          <p:cNvCxnSpPr>
            <a:cxnSpLocks/>
          </p:cNvCxnSpPr>
          <p:nvPr/>
        </p:nvCxnSpPr>
        <p:spPr>
          <a:xfrm flipV="1">
            <a:off x="3744088" y="2068846"/>
            <a:ext cx="564279" cy="35754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EA8AF97-4156-412E-B2AC-FE98C32A7DDF}"/>
              </a:ext>
            </a:extLst>
          </p:cNvPr>
          <p:cNvCxnSpPr>
            <a:cxnSpLocks/>
          </p:cNvCxnSpPr>
          <p:nvPr/>
        </p:nvCxnSpPr>
        <p:spPr>
          <a:xfrm>
            <a:off x="5412155" y="2024720"/>
            <a:ext cx="1073178" cy="2917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B108CD-4873-49DC-906D-DE1AFC5A1C96}"/>
              </a:ext>
            </a:extLst>
          </p:cNvPr>
          <p:cNvCxnSpPr>
            <a:cxnSpLocks/>
          </p:cNvCxnSpPr>
          <p:nvPr/>
        </p:nvCxnSpPr>
        <p:spPr>
          <a:xfrm flipH="1">
            <a:off x="4573465" y="4647973"/>
            <a:ext cx="528753" cy="96972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40446BA-7E6E-4CD4-9A0F-5E50C6CCD8B4}"/>
              </a:ext>
            </a:extLst>
          </p:cNvPr>
          <p:cNvCxnSpPr>
            <a:cxnSpLocks/>
          </p:cNvCxnSpPr>
          <p:nvPr/>
        </p:nvCxnSpPr>
        <p:spPr>
          <a:xfrm flipV="1">
            <a:off x="5742864" y="3065293"/>
            <a:ext cx="574474" cy="49549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26F45E7-55D0-480B-B369-8EB1BA157492}"/>
              </a:ext>
            </a:extLst>
          </p:cNvPr>
          <p:cNvCxnSpPr>
            <a:cxnSpLocks/>
          </p:cNvCxnSpPr>
          <p:nvPr/>
        </p:nvCxnSpPr>
        <p:spPr>
          <a:xfrm flipV="1">
            <a:off x="5236613" y="1077299"/>
            <a:ext cx="416090" cy="38289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CBC72F7-A0E8-4C94-AE6F-44203D7044E4}"/>
              </a:ext>
            </a:extLst>
          </p:cNvPr>
          <p:cNvGrpSpPr/>
          <p:nvPr/>
        </p:nvGrpSpPr>
        <p:grpSpPr>
          <a:xfrm>
            <a:off x="1976426" y="4606020"/>
            <a:ext cx="1268119" cy="886003"/>
            <a:chOff x="1720987" y="1908937"/>
            <a:chExt cx="2072264" cy="997681"/>
          </a:xfrm>
        </p:grpSpPr>
        <p:sp>
          <p:nvSpPr>
            <p:cNvPr id="94" name="Diamond 93">
              <a:extLst>
                <a:ext uri="{FF2B5EF4-FFF2-40B4-BE49-F238E27FC236}">
                  <a16:creationId xmlns:a16="http://schemas.microsoft.com/office/drawing/2014/main" id="{7E5D143A-0EC8-43B7-A50E-60B91517DF87}"/>
                </a:ext>
              </a:extLst>
            </p:cNvPr>
            <p:cNvSpPr/>
            <p:nvPr/>
          </p:nvSpPr>
          <p:spPr>
            <a:xfrm>
              <a:off x="1720987" y="1908937"/>
              <a:ext cx="2072264" cy="997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639FA1-767A-4FCA-B93E-AF02BEB07CAB}"/>
                </a:ext>
              </a:extLst>
            </p:cNvPr>
            <p:cNvSpPr txBox="1"/>
            <p:nvPr/>
          </p:nvSpPr>
          <p:spPr>
            <a:xfrm>
              <a:off x="2063246" y="2101945"/>
              <a:ext cx="13877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 want to lie</a:t>
              </a:r>
            </a:p>
          </p:txBody>
        </p: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A809919-FDE5-4533-8657-BEE9E52F4491}"/>
              </a:ext>
            </a:extLst>
          </p:cNvPr>
          <p:cNvCxnSpPr>
            <a:cxnSpLocks/>
          </p:cNvCxnSpPr>
          <p:nvPr/>
        </p:nvCxnSpPr>
        <p:spPr>
          <a:xfrm>
            <a:off x="3063952" y="5405820"/>
            <a:ext cx="438331" cy="34054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B345434-1426-40A4-BC02-F0A79D09F3F9}"/>
              </a:ext>
            </a:extLst>
          </p:cNvPr>
          <p:cNvCxnSpPr>
            <a:cxnSpLocks/>
          </p:cNvCxnSpPr>
          <p:nvPr/>
        </p:nvCxnSpPr>
        <p:spPr>
          <a:xfrm flipV="1">
            <a:off x="2947246" y="3502263"/>
            <a:ext cx="277520" cy="122095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5B58581-7860-43BA-882F-98EE510709B1}"/>
              </a:ext>
            </a:extLst>
          </p:cNvPr>
          <p:cNvSpPr txBox="1"/>
          <p:nvPr/>
        </p:nvSpPr>
        <p:spPr>
          <a:xfrm>
            <a:off x="4946197" y="4994334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4733B4E-790A-49D6-BC0E-5B424E28BAD3}"/>
              </a:ext>
            </a:extLst>
          </p:cNvPr>
          <p:cNvSpPr txBox="1"/>
          <p:nvPr/>
        </p:nvSpPr>
        <p:spPr>
          <a:xfrm>
            <a:off x="4028859" y="3083368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3B5EDA9-7C7A-4045-B698-7B1F94BD5BCB}"/>
              </a:ext>
            </a:extLst>
          </p:cNvPr>
          <p:cNvSpPr txBox="1"/>
          <p:nvPr/>
        </p:nvSpPr>
        <p:spPr>
          <a:xfrm>
            <a:off x="3196084" y="5284017"/>
            <a:ext cx="605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325C790-89A2-4408-969B-599D0366AAF6}"/>
              </a:ext>
            </a:extLst>
          </p:cNvPr>
          <p:cNvSpPr txBox="1"/>
          <p:nvPr/>
        </p:nvSpPr>
        <p:spPr>
          <a:xfrm>
            <a:off x="3498988" y="2011949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CA5DA33-57DB-498B-8C39-0303768EE506}"/>
              </a:ext>
            </a:extLst>
          </p:cNvPr>
          <p:cNvSpPr txBox="1"/>
          <p:nvPr/>
        </p:nvSpPr>
        <p:spPr>
          <a:xfrm>
            <a:off x="3125973" y="420597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CA0A2CB-4880-4D92-8E8E-BB49A0F72FAC}"/>
              </a:ext>
            </a:extLst>
          </p:cNvPr>
          <p:cNvSpPr txBox="1"/>
          <p:nvPr/>
        </p:nvSpPr>
        <p:spPr>
          <a:xfrm>
            <a:off x="1631493" y="3074772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AE0FFEA-0E82-4698-9369-5B31DFBAFB97}"/>
              </a:ext>
            </a:extLst>
          </p:cNvPr>
          <p:cNvSpPr/>
          <p:nvPr/>
        </p:nvSpPr>
        <p:spPr>
          <a:xfrm>
            <a:off x="8238565" y="273663"/>
            <a:ext cx="3429000" cy="792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 create a Facebook account ?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089DAF5-375F-45A9-AB09-269FB7C6FFAC}"/>
              </a:ext>
            </a:extLst>
          </p:cNvPr>
          <p:cNvSpPr/>
          <p:nvPr/>
        </p:nvSpPr>
        <p:spPr>
          <a:xfrm>
            <a:off x="3636341" y="5746364"/>
            <a:ext cx="1765492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I don’t create Facebook account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2D3EC9A-7B8B-4069-A211-DBBB61E69097}"/>
              </a:ext>
            </a:extLst>
          </p:cNvPr>
          <p:cNvSpPr/>
          <p:nvPr/>
        </p:nvSpPr>
        <p:spPr>
          <a:xfrm>
            <a:off x="4986577" y="437906"/>
            <a:ext cx="1765492" cy="5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I don’t create Facebook account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AB7440-10CB-4C47-A059-DAF2D60E73E9}"/>
              </a:ext>
            </a:extLst>
          </p:cNvPr>
          <p:cNvSpPr txBox="1"/>
          <p:nvPr/>
        </p:nvSpPr>
        <p:spPr>
          <a:xfrm>
            <a:off x="5948744" y="3322416"/>
            <a:ext cx="532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23FE30-AF24-4691-B77D-08D9F8C1D644}"/>
              </a:ext>
            </a:extLst>
          </p:cNvPr>
          <p:cNvSpPr txBox="1"/>
          <p:nvPr/>
        </p:nvSpPr>
        <p:spPr>
          <a:xfrm>
            <a:off x="8830236" y="1302216"/>
            <a:ext cx="2837329" cy="50783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err="1"/>
              <a:t>When</a:t>
            </a:r>
            <a:r>
              <a:rPr lang="fr-FR" dirty="0"/>
              <a:t> do I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facebook</a:t>
            </a:r>
            <a:r>
              <a:rPr lang="fr-FR" dirty="0"/>
              <a:t> </a:t>
            </a:r>
            <a:r>
              <a:rPr lang="fr-FR" dirty="0" err="1"/>
              <a:t>account</a:t>
            </a:r>
            <a:r>
              <a:rPr lang="fr-FR" dirty="0"/>
              <a:t> ?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If i’m older than 18 years old and i want to talk with friends and I don’t have telegramh or I’m older than 18 years old and I don’t talk want to  with friends and I want to follow facebook pages.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When </a:t>
            </a:r>
            <a:r>
              <a:rPr lang="fr-FR" dirty="0"/>
              <a:t>don’t I create a facebook account </a:t>
            </a:r>
            <a:r>
              <a:rPr lang="fr-FR" dirty="0" smtClean="0"/>
              <a:t>?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If i’m older than 18 years old and I want to talk with friends and I have telegram or i’m not 18 years old and I don’t want to lie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7904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</TotalTime>
  <Words>1567</Words>
  <Application>Microsoft Office PowerPoint</Application>
  <PresentationFormat>Widescreen</PresentationFormat>
  <Paragraphs>673</Paragraphs>
  <Slides>28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SENRIN.SIM</cp:lastModifiedBy>
  <cp:revision>60</cp:revision>
  <dcterms:created xsi:type="dcterms:W3CDTF">2022-04-28T16:17:12Z</dcterms:created>
  <dcterms:modified xsi:type="dcterms:W3CDTF">2023-05-07T08:01:21Z</dcterms:modified>
</cp:coreProperties>
</file>