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33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2126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 at</a:t>
                      </a:r>
                      <a:r>
                        <a:rPr lang="en-US" sz="2000" baseline="0" dirty="0" smtClean="0"/>
                        <a:t> first , center , and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6299"/>
              </p:ext>
            </p:extLst>
          </p:nvPr>
        </p:nvGraphicFramePr>
        <p:xfrm>
          <a:off x="1413517" y="4722071"/>
          <a:ext cx="9906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 of Black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 at</a:t>
                      </a:r>
                      <a:r>
                        <a:rPr lang="en-US" sz="2000" baseline="0" dirty="0" smtClean="0"/>
                        <a:t> first</a:t>
                      </a:r>
                    </a:p>
                    <a:p>
                      <a:r>
                        <a:rPr lang="en-US" sz="2000" baseline="0" dirty="0" smtClean="0"/>
                        <a:t>1 Black at cecond</a:t>
                      </a:r>
                    </a:p>
                    <a:p>
                      <a:r>
                        <a:rPr lang="en-US" sz="2000" baseline="0" dirty="0" smtClean="0"/>
                        <a:t>2 Black at third</a:t>
                      </a:r>
                    </a:p>
                    <a:p>
                      <a:r>
                        <a:rPr lang="en-US" sz="2000" baseline="0" dirty="0" smtClean="0"/>
                        <a:t>3 Black at four</a:t>
                      </a:r>
                    </a:p>
                    <a:p>
                      <a:r>
                        <a:rPr lang="en-US" sz="2000" baseline="0" dirty="0" smtClean="0"/>
                        <a:t>4 Black at five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</a:p>
                    <a:p>
                      <a:r>
                        <a:rPr lang="en-US" sz="2000" dirty="0" smtClean="0"/>
                        <a:t>001</a:t>
                      </a:r>
                    </a:p>
                    <a:p>
                      <a:r>
                        <a:rPr lang="en-US" sz="2000" dirty="0" smtClean="0"/>
                        <a:t>010</a:t>
                      </a:r>
                    </a:p>
                    <a:p>
                      <a:r>
                        <a:rPr lang="en-US" sz="2000" dirty="0" smtClean="0"/>
                        <a:t>011</a:t>
                      </a:r>
                    </a:p>
                    <a:p>
                      <a:r>
                        <a:rPr lang="en-US" sz="2000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75129"/>
              </p:ext>
            </p:extLst>
          </p:nvPr>
        </p:nvGraphicFramePr>
        <p:xfrm>
          <a:off x="1118302" y="2911868"/>
          <a:ext cx="9906000" cy="3109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</a:t>
                      </a:r>
                      <a:r>
                        <a:rPr lang="en-US" sz="1800" baseline="0" dirty="0" smtClean="0"/>
                        <a:t> of pixell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positio</a:t>
                      </a:r>
                      <a:r>
                        <a:rPr lang="en-US" sz="1800" baseline="0" dirty="0" smtClean="0"/>
                        <a:t>n of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7271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Space</a:t>
                      </a:r>
                      <a:r>
                        <a:rPr lang="en-US" sz="1800" baseline="0" dirty="0" smtClean="0"/>
                        <a:t> of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1:no space</a:t>
                      </a:r>
                    </a:p>
                    <a:p>
                      <a:r>
                        <a:rPr lang="en-US" sz="1800" baseline="0" dirty="0" smtClean="0"/>
                        <a:t>2:1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2834"/>
              </p:ext>
            </p:extLst>
          </p:nvPr>
        </p:nvGraphicFramePr>
        <p:xfrm>
          <a:off x="1118302" y="6021501"/>
          <a:ext cx="9906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87373290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7239204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25598"/>
                    </a:ext>
                  </a:extLst>
                </a:gridCol>
              </a:tblGrid>
              <a:tr h="8364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black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1...3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7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66203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Wedth of pxicel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001......101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 of black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dirty="0" smtClean="0"/>
                        <a:t>.......</a:t>
                      </a: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001.......101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Black of number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001.........100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9234"/>
              </p:ext>
            </p:extLst>
          </p:nvPr>
        </p:nvGraphicFramePr>
        <p:xfrm>
          <a:off x="1118302" y="3578550"/>
          <a:ext cx="9906000" cy="204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Wiath</a:t>
                      </a:r>
                      <a:r>
                        <a:rPr lang="en-US" sz="1800" baseline="0" dirty="0" smtClean="0"/>
                        <a:t> of pixels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001.......100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pixel postion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O01........100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1........3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O1</a:t>
                      </a:r>
                      <a:r>
                        <a:rPr lang="en-US" sz="2000" baseline="0" dirty="0" smtClean="0"/>
                        <a:t>.........11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23933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 of piixel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1.............5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001......101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1........5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001......101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fo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number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1...........4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001........100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65155"/>
              </p:ext>
            </p:extLst>
          </p:nvPr>
        </p:nvGraphicFramePr>
        <p:xfrm>
          <a:off x="1009794" y="2832431"/>
          <a:ext cx="9906000" cy="3081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69269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10015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Width</a:t>
                      </a:r>
                      <a:r>
                        <a:rPr lang="en-US" sz="1800" baseline="0" dirty="0" smtClean="0"/>
                        <a:t> of cell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0-first width</a:t>
                      </a:r>
                    </a:p>
                    <a:p>
                      <a:r>
                        <a:rPr lang="en-US" sz="1800" baseline="0" dirty="0" smtClean="0"/>
                        <a:t>1-cecond width</a:t>
                      </a:r>
                    </a:p>
                    <a:p>
                      <a:r>
                        <a:rPr lang="en-US" sz="1800" baseline="0" dirty="0" smtClean="0"/>
                        <a:t>2-third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10015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of second pixel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0-first cel</a:t>
                      </a:r>
                    </a:p>
                    <a:p>
                      <a:r>
                        <a:rPr lang="en-US" sz="1800" baseline="0" dirty="0" smtClean="0"/>
                        <a:t>1-cecond cel</a:t>
                      </a:r>
                    </a:p>
                    <a:p>
                      <a:r>
                        <a:rPr lang="en-US" sz="1800" baseline="0" dirty="0" smtClean="0"/>
                        <a:t>2-third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69849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0-no</a:t>
                      </a:r>
                      <a:r>
                        <a:rPr lang="en-US" sz="1800" baseline="0" dirty="0" smtClean="0"/>
                        <a:t> space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1-1 space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428258" y="338633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94561" y="43734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9987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67463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90831"/>
              </p:ext>
            </p:extLst>
          </p:nvPr>
        </p:nvGraphicFramePr>
        <p:xfrm>
          <a:off x="1008019" y="5914313"/>
          <a:ext cx="9906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60106064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32523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69177826"/>
                    </a:ext>
                  </a:extLst>
                </a:gridCol>
              </a:tblGrid>
              <a:tr h="69849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0...3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9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80805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m-KH" sz="2000" dirty="0"/>
                    </a:p>
                    <a:p>
                      <a:r>
                        <a:rPr lang="en-US" sz="2000" dirty="0" smtClean="0"/>
                        <a:t>Black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0-Black in firs</a:t>
                      </a:r>
                    </a:p>
                    <a:p>
                      <a:r>
                        <a:rPr lang="en-US" sz="2000" dirty="0" smtClean="0"/>
                        <a:t>1-Black</a:t>
                      </a:r>
                      <a:r>
                        <a:rPr lang="en-US" sz="2000" baseline="0" dirty="0" smtClean="0"/>
                        <a:t> in center</a:t>
                      </a:r>
                    </a:p>
                    <a:p>
                      <a:r>
                        <a:rPr lang="en-US" sz="2000" baseline="0" dirty="0" smtClean="0"/>
                        <a:t>2-Black in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74188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m-KH" sz="2000" dirty="0"/>
                    </a:p>
                    <a:p>
                      <a:r>
                        <a:rPr lang="en-US" sz="2000" dirty="0" smtClean="0"/>
                        <a:t>Black position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Black in first </a:t>
                      </a:r>
                    </a:p>
                    <a:p>
                      <a:r>
                        <a:rPr lang="en-US" sz="2000" baseline="0" dirty="0" smtClean="0"/>
                        <a:t>1 Black in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1582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Black position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 in first</a:t>
                      </a:r>
                    </a:p>
                    <a:p>
                      <a:r>
                        <a:rPr lang="en-US" sz="2000" dirty="0" smtClean="0"/>
                        <a:t>1 Black in</a:t>
                      </a:r>
                      <a:r>
                        <a:rPr lang="en-US" sz="2000" baseline="0" dirty="0" smtClean="0"/>
                        <a:t>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4266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 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  <a:r>
                        <a:rPr lang="en-US" sz="2000" baseline="0" dirty="0" smtClean="0"/>
                        <a:t> at first </a:t>
                      </a:r>
                    </a:p>
                    <a:p>
                      <a:r>
                        <a:rPr lang="en-US" sz="2000" baseline="0" dirty="0" smtClean="0"/>
                        <a:t>1 Black at last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63699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cell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Black 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2397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White</a:t>
                      </a:r>
                      <a:r>
                        <a:rPr lang="en-US" sz="2000" baseline="0" dirty="0" smtClean="0"/>
                        <a:t> position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white all cell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27922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of white </a:t>
                      </a:r>
                    </a:p>
                    <a:p>
                      <a:r>
                        <a:rPr lang="en-US" sz="2000" baseline="0" dirty="0" smtClean="0"/>
                        <a:t>Position of Black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white all</a:t>
                      </a:r>
                    </a:p>
                    <a:p>
                      <a:r>
                        <a:rPr lang="en-US" sz="2000" dirty="0" smtClean="0"/>
                        <a:t>1 Black</a:t>
                      </a:r>
                      <a:r>
                        <a:rPr lang="en-US" sz="2000" baseline="0" dirty="0" smtClean="0"/>
                        <a:t> 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</a:p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902</Words>
  <Application>Microsoft Office PowerPoint</Application>
  <PresentationFormat>Widescreen</PresentationFormat>
  <Paragraphs>322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SENRIN.SIM</cp:lastModifiedBy>
  <cp:revision>81</cp:revision>
  <dcterms:created xsi:type="dcterms:W3CDTF">2023-03-15T06:34:02Z</dcterms:created>
  <dcterms:modified xsi:type="dcterms:W3CDTF">2023-03-28T06:39:13Z</dcterms:modified>
</cp:coreProperties>
</file>