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63BC-E5F9-42D7-8622-CCCE787A09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34E8-47CB-425B-B137-199070B5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63BC-E5F9-42D7-8622-CCCE787A09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34E8-47CB-425B-B137-199070B5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6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63BC-E5F9-42D7-8622-CCCE787A09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34E8-47CB-425B-B137-199070B5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63BC-E5F9-42D7-8622-CCCE787A09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34E8-47CB-425B-B137-199070B5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9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63BC-E5F9-42D7-8622-CCCE787A09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34E8-47CB-425B-B137-199070B5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63BC-E5F9-42D7-8622-CCCE787A09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34E8-47CB-425B-B137-199070B5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6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63BC-E5F9-42D7-8622-CCCE787A09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34E8-47CB-425B-B137-199070B5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6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63BC-E5F9-42D7-8622-CCCE787A09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34E8-47CB-425B-B137-199070B5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63BC-E5F9-42D7-8622-CCCE787A09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34E8-47CB-425B-B137-199070B5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1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63BC-E5F9-42D7-8622-CCCE787A09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34E8-47CB-425B-B137-199070B5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3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63BC-E5F9-42D7-8622-CCCE787A09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34E8-47CB-425B-B137-199070B5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263BC-E5F9-42D7-8622-CCCE787A09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34E8-47CB-425B-B137-199070B5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1256"/>
            <a:ext cx="9144000" cy="1864043"/>
          </a:xfrm>
        </p:spPr>
        <p:txBody>
          <a:bodyPr/>
          <a:lstStyle/>
          <a:p>
            <a:r>
              <a:rPr lang="en-US" i="1" dirty="0" smtClean="0">
                <a:solidFill>
                  <a:schemeClr val="bg1"/>
                </a:solidFill>
              </a:rPr>
              <a:t>10 way How to improve your health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ealth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65396"/>
            <a:ext cx="9144000" cy="354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0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2" descr="Youth Soccer - Soccer Ball No Background - 500x500 PNG Download - PNGk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126" y="87754"/>
            <a:ext cx="10414782" cy="87822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9. Smile and laugh more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2743200"/>
            <a:ext cx="4932240" cy="24518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Laughing allows you to breathe deeper and take in more air, which stimulates your heart, lubhs and muscles.</a:t>
            </a:r>
          </a:p>
        </p:txBody>
      </p:sp>
      <p:sp>
        <p:nvSpPr>
          <p:cNvPr id="9" name="AutoShape 6" descr="Free Soccer Ball With Transparent Background, Download Free Soccer Ball  With Transparent Background png images, Free ClipArts on Clipart Library"/>
          <p:cNvSpPr>
            <a:spLocks noChangeAspect="1" noChangeArrowheads="1"/>
          </p:cNvSpPr>
          <p:nvPr/>
        </p:nvSpPr>
        <p:spPr bwMode="auto">
          <a:xfrm>
            <a:off x="358726" y="476313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3426" y="2391178"/>
            <a:ext cx="4126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AutoShape 2" descr="Heart Rate Monitor - Apps on Google Pl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Laugh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23" y="2743200"/>
            <a:ext cx="5962650" cy="366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2" descr="Youth Soccer - Soccer Ball No Background - 500x500 PNG Download - PNGk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126" y="345662"/>
            <a:ext cx="10414782" cy="87822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10. Keep a jounal of daily wins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775" y="1656154"/>
            <a:ext cx="5854505" cy="1763563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Keeping a daily diary of progress helps us to reflect on our days and record all the small achievenments that would otherwise go unnoticed</a:t>
            </a:r>
          </a:p>
        </p:txBody>
      </p:sp>
      <p:sp>
        <p:nvSpPr>
          <p:cNvPr id="9" name="AutoShape 6" descr="Free Soccer Ball With Transparent Background, Download Free Soccer Ball  With Transparent Background png images, Free ClipArts on Clipart Library"/>
          <p:cNvSpPr>
            <a:spLocks noChangeAspect="1" noChangeArrowheads="1"/>
          </p:cNvSpPr>
          <p:nvPr/>
        </p:nvSpPr>
        <p:spPr bwMode="auto">
          <a:xfrm>
            <a:off x="358726" y="476313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3426" y="2391178"/>
            <a:ext cx="4126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AutoShape 2" descr="Heart Rate Monitor - Apps on Google Pl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ow Writing Daily Wins Can Help Rewire Your Brain for Confidence and Energy  | by Kate Maria Pennell | Better Hum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109" y="3419716"/>
            <a:ext cx="5225142" cy="304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7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2" descr="Youth Soccer - Soccer Ball No Background - 500x500 PNG Download - PNGk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Free Soccer Ball With Transparent Background, Download Free Soccer Ball  With Transparent Background png images, Free ClipArts on Clipart Library"/>
          <p:cNvSpPr>
            <a:spLocks noChangeAspect="1" noChangeArrowheads="1"/>
          </p:cNvSpPr>
          <p:nvPr/>
        </p:nvSpPr>
        <p:spPr bwMode="auto">
          <a:xfrm>
            <a:off x="358726" y="476313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3426" y="2391178"/>
            <a:ext cx="4126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AutoShape 2" descr="Heart Rate Monitor - Apps on Google Pl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497874" y="1851227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THANK YOU!</a:t>
            </a:r>
            <a:endParaRPr 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9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126" y="345662"/>
            <a:ext cx="5355102" cy="87822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1.Eat slowly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126" y="1589237"/>
            <a:ext cx="6040666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According to research, faster eaters are </a:t>
            </a:r>
          </a:p>
          <a:p>
            <a:pPr algn="l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More likely than slow eaters to be overweight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Free picture: boy eating, beef, chili, taco, chips, chocolate, milk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79" y="1589237"/>
            <a:ext cx="4410635" cy="2496895"/>
          </a:xfrm>
          <a:prstGeom prst="rect">
            <a:avLst/>
          </a:prstGeom>
        </p:spPr>
      </p:pic>
      <p:pic>
        <p:nvPicPr>
          <p:cNvPr id="7" name="Picture 6" descr="Lifestyle &amp; Diet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78" y="4318812"/>
            <a:ext cx="4410635" cy="21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126" y="345662"/>
            <a:ext cx="5634180" cy="87822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2.Drink more water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126" y="1589237"/>
            <a:ext cx="6040666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Drink at least 8 glasses of water a day.</a:t>
            </a:r>
          </a:p>
        </p:txBody>
      </p:sp>
      <p:pic>
        <p:nvPicPr>
          <p:cNvPr id="6" name="Picture 5" descr="Child drinking water from glass | Aqua Mechanical | Flick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40" y="1589237"/>
            <a:ext cx="4232366" cy="2669254"/>
          </a:xfrm>
          <a:prstGeom prst="rect">
            <a:avLst/>
          </a:prstGeom>
        </p:spPr>
      </p:pic>
      <p:pic>
        <p:nvPicPr>
          <p:cNvPr id="8" name="Picture 7" descr="Zašto ne smemo da pijemo previše vod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40" y="4415245"/>
            <a:ext cx="4232366" cy="202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5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Nutrition-Information-UK-Label-Yoghurt.png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" y="3610347"/>
            <a:ext cx="4284617" cy="26654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126" y="345662"/>
            <a:ext cx="7108874" cy="87822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3. Read </a:t>
            </a:r>
            <a:r>
              <a:rPr lang="en-US" dirty="0" smtClean="0">
                <a:solidFill>
                  <a:schemeClr val="bg1"/>
                </a:solidFill>
              </a:rPr>
              <a:t>numtrition </a:t>
            </a:r>
            <a:r>
              <a:rPr lang="en-US" dirty="0" smtClean="0">
                <a:solidFill>
                  <a:schemeClr val="bg1"/>
                </a:solidFill>
              </a:rPr>
              <a:t>labels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126" y="1589237"/>
            <a:ext cx="6040666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Avoid only reading maketing labels like 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“low fat” or “zero sugar”, as these labels </a:t>
            </a:r>
          </a:p>
          <a:p>
            <a:pPr algn="l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May be misleading.</a:t>
            </a:r>
          </a:p>
        </p:txBody>
      </p:sp>
      <p:pic>
        <p:nvPicPr>
          <p:cNvPr id="5" name="Picture 4" descr="Shopping lady | Free SV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23312" y="2278564"/>
            <a:ext cx="4833258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9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126" y="345662"/>
            <a:ext cx="9219028" cy="87822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. Eat more fruits and vegetables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126" y="1589237"/>
            <a:ext cx="6040666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 diet rich in fruit and vegetables can help protect you abainst cancer ,diabetes and heart disease.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Fru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17" y="1698530"/>
            <a:ext cx="3892732" cy="218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17" y="4141529"/>
            <a:ext cx="3892732" cy="220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o.remove.bg/downloads/cb3f2e3b-d166-4cdc-8baf-dce940e54bdf/Picture1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6" y="3610347"/>
            <a:ext cx="4063728" cy="274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87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2" descr="Youth Soccer - Soccer Ball No Background - 500x500 PNG Download - PNGk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1126" y="2250831"/>
            <a:ext cx="4217628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your day with a stretch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126" y="345662"/>
            <a:ext cx="10414782" cy="87822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5. Work out (at least) 3 times a week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126" y="1589237"/>
            <a:ext cx="2466536" cy="66159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You can try to: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 descr="「wake up」「get up」「awake」の意味と使い方 | オンライン英会話Pinas Academy Pinaさんのブロ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25" y="2912424"/>
            <a:ext cx="2866571" cy="130687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922596" y="4357675"/>
            <a:ext cx="4217628" cy="645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doing an activity you think you’ll enjoy doing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445214" y="2162117"/>
            <a:ext cx="4217628" cy="645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more of an activity you’re already doing</a:t>
            </a:r>
            <a:endParaRPr lang="en-US" dirty="0"/>
          </a:p>
        </p:txBody>
      </p:sp>
      <p:pic>
        <p:nvPicPr>
          <p:cNvPr id="8" name="Picture 2" descr="How Many Days a Week Should You Workout? – Cleveland Clin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09" y="5077414"/>
            <a:ext cx="2835205" cy="166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ercise May Be The Best Treatment For Depression, New Studies Sugge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224" y="2912424"/>
            <a:ext cx="2910953" cy="130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Free Soccer Ball With Transparent Background, Download Free Soccer Ball  With Transparent Background png images, Free ClipArts on Clipart Library"/>
          <p:cNvSpPr>
            <a:spLocks noChangeAspect="1" noChangeArrowheads="1"/>
          </p:cNvSpPr>
          <p:nvPr/>
        </p:nvSpPr>
        <p:spPr bwMode="auto">
          <a:xfrm>
            <a:off x="358726" y="476313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 descr="Ball Soccer Football · Free vector graphic on Pixaba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" y="6022735"/>
            <a:ext cx="806548" cy="792244"/>
          </a:xfrm>
          <a:prstGeom prst="rect">
            <a:avLst/>
          </a:prstGeom>
        </p:spPr>
      </p:pic>
      <p:pic>
        <p:nvPicPr>
          <p:cNvPr id="21" name="Picture 20" descr="Ball Soccer Football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699" y="4739430"/>
            <a:ext cx="1455477" cy="14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3" grpId="0" build="p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2" descr="Youth Soccer - Soccer Ball No Background - 500x500 PNG Download - PNGk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126" y="345662"/>
            <a:ext cx="10414782" cy="87822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 smtClean="0">
                <a:solidFill>
                  <a:schemeClr val="bg1"/>
                </a:solidFill>
              </a:rPr>
              <a:t>. Quit smoking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126" y="1589236"/>
            <a:ext cx="6686844" cy="132318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About 6 Singaporeans die prematurely</a:t>
            </a:r>
          </a:p>
          <a:p>
            <a:pPr algn="l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From  smoking-related diseases every day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AutoShape 6" descr="Free Soccer Ball With Transparent Background, Download Free Soccer Ball  With Transparent Background png images, Free ClipArts on Clipart Library"/>
          <p:cNvSpPr>
            <a:spLocks noChangeAspect="1" noChangeArrowheads="1"/>
          </p:cNvSpPr>
          <p:nvPr/>
        </p:nvSpPr>
        <p:spPr bwMode="auto">
          <a:xfrm>
            <a:off x="358726" y="476313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Obama Smoking | Look closely at Obama and you will see his t… | Flick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17" y="4312946"/>
            <a:ext cx="4446731" cy="2302055"/>
          </a:xfrm>
          <a:prstGeom prst="rect">
            <a:avLst/>
          </a:prstGeom>
        </p:spPr>
      </p:pic>
      <p:pic>
        <p:nvPicPr>
          <p:cNvPr id="1026" name="Picture 2" descr="រោគសញ្ញា និងមូលហេតុធ្វើឱ្យអ្នកកើតជម្ងឺរលាកទងសួត - សុខក្រ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17" y="1589236"/>
            <a:ext cx="4446731" cy="24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44615" y="5067935"/>
            <a:ext cx="4126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Source from HealthHub Smoking Statistcs in Singapore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1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2" descr="Youth Soccer - Soccer Ball No Background - 500x500 PNG Download - PNGk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126" y="345662"/>
            <a:ext cx="10414782" cy="87822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7. Get a fitness tracker (and use it)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775" y="1589237"/>
            <a:ext cx="4986997" cy="54436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A fitness tracker can track your:</a:t>
            </a:r>
          </a:p>
        </p:txBody>
      </p:sp>
      <p:sp>
        <p:nvSpPr>
          <p:cNvPr id="9" name="AutoShape 6" descr="Free Soccer Ball With Transparent Background, Download Free Soccer Ball  With Transparent Background png images, Free ClipArts on Clipart Library"/>
          <p:cNvSpPr>
            <a:spLocks noChangeAspect="1" noChangeArrowheads="1"/>
          </p:cNvSpPr>
          <p:nvPr/>
        </p:nvSpPr>
        <p:spPr bwMode="auto">
          <a:xfrm>
            <a:off x="612775" y="476313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3426" y="2391178"/>
            <a:ext cx="4126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24" y="2743468"/>
            <a:ext cx="704899" cy="7048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7785" y="2897441"/>
            <a:ext cx="4335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Heart rate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AutoShape 2" descr="Heart Rate Monitor - Apps on Google Pl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2" descr="Find your best race distance: Have you found the race you can run fastest?  | SportTrac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3" y="4211832"/>
            <a:ext cx="704899" cy="69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17785" y="4311945"/>
            <a:ext cx="331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Distance of your run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8" name="Picture 4" descr="How to Achieve 1 Pound of Weight Loss | Everyday Heal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3" y="5669294"/>
            <a:ext cx="704899" cy="71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7785" y="5551786"/>
            <a:ext cx="5218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Number of your calories you burn during workouts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30" name="Picture 6" descr="5 things you find out when you get a fitness tracker | BBC Good Foo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38" y="2758724"/>
            <a:ext cx="5039194" cy="362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90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2" descr="Youth Soccer - Soccer Ball No Background - 500x500 PNG Download - PNGk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126" y="345662"/>
            <a:ext cx="10414782" cy="87822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8</a:t>
            </a:r>
            <a:r>
              <a:rPr lang="en-US" dirty="0" smtClean="0">
                <a:solidFill>
                  <a:schemeClr val="bg1"/>
                </a:solidFill>
              </a:rPr>
              <a:t>. Sleep for 6 – 8 hours daily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126" y="1531269"/>
            <a:ext cx="5315243" cy="1719818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According to research, people who get less than 7 hours of sleep a night are 12% more likely to die prematurely</a:t>
            </a:r>
          </a:p>
        </p:txBody>
      </p:sp>
      <p:sp>
        <p:nvSpPr>
          <p:cNvPr id="9" name="AutoShape 6" descr="Free Soccer Ball With Transparent Background, Download Free Soccer Ball  With Transparent Background png images, Free ClipArts on Clipart Library"/>
          <p:cNvSpPr>
            <a:spLocks noChangeAspect="1" noChangeArrowheads="1"/>
          </p:cNvSpPr>
          <p:nvPr/>
        </p:nvSpPr>
        <p:spPr bwMode="auto">
          <a:xfrm>
            <a:off x="358726" y="476313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3426" y="2391178"/>
            <a:ext cx="4126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AutoShape 2" descr="Heart Rate Monitor - Apps on Google Pl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Sleep 101: Why Sleep Is So Important to Your Health | The Pursuit |  University of Michigan School of Public Health | Adolescent Health | Child  Health | Chronic Disease | Epidemic | Mental Health | Obe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810" y="3096259"/>
            <a:ext cx="6381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8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278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Office Theme</vt:lpstr>
      <vt:lpstr>10 way How to improve your health</vt:lpstr>
      <vt:lpstr>1.Eat slowly</vt:lpstr>
      <vt:lpstr>2.Drink more water</vt:lpstr>
      <vt:lpstr>3. Read numtrition labels</vt:lpstr>
      <vt:lpstr>4. Eat more fruits and vegetables</vt:lpstr>
      <vt:lpstr>5. Work out (at least) 3 times a week</vt:lpstr>
      <vt:lpstr>6. Quit smoking</vt:lpstr>
      <vt:lpstr>7. Get a fitness tracker (and use it)</vt:lpstr>
      <vt:lpstr>8. Sleep for 6 – 8 hours daily </vt:lpstr>
      <vt:lpstr>9. Smile and laugh more </vt:lpstr>
      <vt:lpstr>10. Keep a jounal of daily wins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way How to improve your health</dc:title>
  <dc:creator>SENRIN.SIM</dc:creator>
  <cp:lastModifiedBy>SENRIN.SIM</cp:lastModifiedBy>
  <cp:revision>26</cp:revision>
  <dcterms:created xsi:type="dcterms:W3CDTF">2023-04-17T02:23:53Z</dcterms:created>
  <dcterms:modified xsi:type="dcterms:W3CDTF">2023-04-24T01:54:17Z</dcterms:modified>
</cp:coreProperties>
</file>